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wdp" ContentType="image/vnd.ms-photo"/>
  <Default Extension="gif" ContentType="image/gif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5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6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7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8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9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10.xml" ContentType="application/vnd.openxmlformats-officedocument.theme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11.xml" ContentType="application/vnd.openxmlformats-officedocument.theme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theme/theme12.xml" ContentType="application/vnd.openxmlformats-officedocument.theme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3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theme/theme14.xml" ContentType="application/vnd.openxmlformats-officedocument.theme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theme/theme15.xml" ContentType="application/vnd.openxmlformats-officedocument.theme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theme/theme16.xml" ContentType="application/vnd.openxmlformats-officedocument.theme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theme/theme17.xml" ContentType="application/vnd.openxmlformats-officedocument.theme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theme/theme18.xml" ContentType="application/vnd.openxmlformats-officedocument.theme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theme/theme19.xml" ContentType="application/vnd.openxmlformats-officedocument.theme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theme/theme20.xml" ContentType="application/vnd.openxmlformats-officedocument.theme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theme/theme21.xml" ContentType="application/vnd.openxmlformats-officedocument.theme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theme/theme22.xml" ContentType="application/vnd.openxmlformats-officedocument.theme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theme/theme23.xml" ContentType="application/vnd.openxmlformats-officedocument.theme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theme/theme24.xml" ContentType="application/vnd.openxmlformats-officedocument.theme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theme/theme25.xml" ContentType="application/vnd.openxmlformats-officedocument.theme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theme/theme26.xml" ContentType="application/vnd.openxmlformats-officedocument.theme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theme/theme27.xml" ContentType="application/vnd.openxmlformats-officedocument.theme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theme/theme28.xml" ContentType="application/vnd.openxmlformats-officedocument.theme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theme/theme29.xml" ContentType="application/vnd.openxmlformats-officedocument.theme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theme/theme30.xml" ContentType="application/vnd.openxmlformats-officedocument.theme+xml"/>
  <Override PartName="/ppt/theme/theme3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  <p:sldMasterId id="2147484348" r:id="rId2"/>
    <p:sldMasterId id="2147484362" r:id="rId3"/>
    <p:sldMasterId id="2147484375" r:id="rId4"/>
    <p:sldMasterId id="2147484388" r:id="rId5"/>
    <p:sldMasterId id="2147484401" r:id="rId6"/>
    <p:sldMasterId id="2147484429" r:id="rId7"/>
    <p:sldMasterId id="2147484443" r:id="rId8"/>
    <p:sldMasterId id="2147484457" r:id="rId9"/>
    <p:sldMasterId id="2147484470" r:id="rId10"/>
    <p:sldMasterId id="2147484483" r:id="rId11"/>
    <p:sldMasterId id="2147484496" r:id="rId12"/>
    <p:sldMasterId id="2147484510" r:id="rId13"/>
    <p:sldMasterId id="2147484523" r:id="rId14"/>
    <p:sldMasterId id="2147484536" r:id="rId15"/>
    <p:sldMasterId id="2147484549" r:id="rId16"/>
    <p:sldMasterId id="2147484562" r:id="rId17"/>
    <p:sldMasterId id="2147484575" r:id="rId18"/>
    <p:sldMasterId id="2147484589" r:id="rId19"/>
    <p:sldMasterId id="2147484602" r:id="rId20"/>
    <p:sldMasterId id="2147484615" r:id="rId21"/>
    <p:sldMasterId id="2147484628" r:id="rId22"/>
    <p:sldMasterId id="2147484641" r:id="rId23"/>
    <p:sldMasterId id="2147484655" r:id="rId24"/>
    <p:sldMasterId id="2147484668" r:id="rId25"/>
    <p:sldMasterId id="2147484681" r:id="rId26"/>
    <p:sldMasterId id="2147484694" r:id="rId27"/>
    <p:sldMasterId id="2147484707" r:id="rId28"/>
    <p:sldMasterId id="2147484720" r:id="rId29"/>
    <p:sldMasterId id="2147484733" r:id="rId30"/>
  </p:sldMasterIdLst>
  <p:notesMasterIdLst>
    <p:notesMasterId r:id="rId80"/>
  </p:notesMasterIdLst>
  <p:sldIdLst>
    <p:sldId id="529" r:id="rId31"/>
    <p:sldId id="492" r:id="rId32"/>
    <p:sldId id="493" r:id="rId33"/>
    <p:sldId id="477" r:id="rId34"/>
    <p:sldId id="478" r:id="rId35"/>
    <p:sldId id="479" r:id="rId36"/>
    <p:sldId id="480" r:id="rId37"/>
    <p:sldId id="481" r:id="rId38"/>
    <p:sldId id="482" r:id="rId39"/>
    <p:sldId id="483" r:id="rId40"/>
    <p:sldId id="485" r:id="rId41"/>
    <p:sldId id="506" r:id="rId42"/>
    <p:sldId id="507" r:id="rId43"/>
    <p:sldId id="508" r:id="rId44"/>
    <p:sldId id="509" r:id="rId45"/>
    <p:sldId id="486" r:id="rId46"/>
    <p:sldId id="510" r:id="rId47"/>
    <p:sldId id="511" r:id="rId48"/>
    <p:sldId id="512" r:id="rId49"/>
    <p:sldId id="513" r:id="rId50"/>
    <p:sldId id="514" r:id="rId51"/>
    <p:sldId id="489" r:id="rId52"/>
    <p:sldId id="490" r:id="rId53"/>
    <p:sldId id="488" r:id="rId54"/>
    <p:sldId id="494" r:id="rId55"/>
    <p:sldId id="495" r:id="rId56"/>
    <p:sldId id="515" r:id="rId57"/>
    <p:sldId id="516" r:id="rId58"/>
    <p:sldId id="517" r:id="rId59"/>
    <p:sldId id="518" r:id="rId60"/>
    <p:sldId id="519" r:id="rId61"/>
    <p:sldId id="520" r:id="rId62"/>
    <p:sldId id="521" r:id="rId63"/>
    <p:sldId id="522" r:id="rId64"/>
    <p:sldId id="496" r:id="rId65"/>
    <p:sldId id="499" r:id="rId66"/>
    <p:sldId id="500" r:id="rId67"/>
    <p:sldId id="498" r:id="rId68"/>
    <p:sldId id="501" r:id="rId69"/>
    <p:sldId id="502" r:id="rId70"/>
    <p:sldId id="503" r:id="rId71"/>
    <p:sldId id="504" r:id="rId72"/>
    <p:sldId id="523" r:id="rId73"/>
    <p:sldId id="524" r:id="rId74"/>
    <p:sldId id="525" r:id="rId75"/>
    <p:sldId id="526" r:id="rId76"/>
    <p:sldId id="505" r:id="rId77"/>
    <p:sldId id="527" r:id="rId78"/>
    <p:sldId id="528" r:id="rId79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lnSpc>
        <a:spcPct val="110000"/>
      </a:lnSpc>
      <a:spcBef>
        <a:spcPct val="20000"/>
      </a:spcBef>
      <a:spcAft>
        <a:spcPct val="0"/>
      </a:spcAft>
      <a:buSzPct val="120000"/>
      <a:buChar char="•"/>
      <a:defRPr sz="2800" kern="1200">
        <a:solidFill>
          <a:srgbClr val="133984"/>
        </a:solidFill>
        <a:latin typeface="Arial" charset="0"/>
        <a:ea typeface="华文新魏" pitchFamily="2" charset="-122"/>
        <a:cs typeface="+mn-cs"/>
      </a:defRPr>
    </a:lvl1pPr>
    <a:lvl2pPr marL="457200" algn="l" rtl="0" eaLnBrk="0" fontAlgn="base" hangingPunct="0">
      <a:lnSpc>
        <a:spcPct val="110000"/>
      </a:lnSpc>
      <a:spcBef>
        <a:spcPct val="20000"/>
      </a:spcBef>
      <a:spcAft>
        <a:spcPct val="0"/>
      </a:spcAft>
      <a:buSzPct val="120000"/>
      <a:buChar char="•"/>
      <a:defRPr sz="2800" kern="1200">
        <a:solidFill>
          <a:srgbClr val="133984"/>
        </a:solidFill>
        <a:latin typeface="Arial" charset="0"/>
        <a:ea typeface="华文新魏" pitchFamily="2" charset="-122"/>
        <a:cs typeface="+mn-cs"/>
      </a:defRPr>
    </a:lvl2pPr>
    <a:lvl3pPr marL="914400" algn="l" rtl="0" eaLnBrk="0" fontAlgn="base" hangingPunct="0">
      <a:lnSpc>
        <a:spcPct val="110000"/>
      </a:lnSpc>
      <a:spcBef>
        <a:spcPct val="20000"/>
      </a:spcBef>
      <a:spcAft>
        <a:spcPct val="0"/>
      </a:spcAft>
      <a:buSzPct val="120000"/>
      <a:buChar char="•"/>
      <a:defRPr sz="2800" kern="1200">
        <a:solidFill>
          <a:srgbClr val="133984"/>
        </a:solidFill>
        <a:latin typeface="Arial" charset="0"/>
        <a:ea typeface="华文新魏" pitchFamily="2" charset="-122"/>
        <a:cs typeface="+mn-cs"/>
      </a:defRPr>
    </a:lvl3pPr>
    <a:lvl4pPr marL="1371600" algn="l" rtl="0" eaLnBrk="0" fontAlgn="base" hangingPunct="0">
      <a:lnSpc>
        <a:spcPct val="110000"/>
      </a:lnSpc>
      <a:spcBef>
        <a:spcPct val="20000"/>
      </a:spcBef>
      <a:spcAft>
        <a:spcPct val="0"/>
      </a:spcAft>
      <a:buSzPct val="120000"/>
      <a:buChar char="•"/>
      <a:defRPr sz="2800" kern="1200">
        <a:solidFill>
          <a:srgbClr val="133984"/>
        </a:solidFill>
        <a:latin typeface="Arial" charset="0"/>
        <a:ea typeface="华文新魏" pitchFamily="2" charset="-122"/>
        <a:cs typeface="+mn-cs"/>
      </a:defRPr>
    </a:lvl4pPr>
    <a:lvl5pPr marL="1828800" algn="l" rtl="0" eaLnBrk="0" fontAlgn="base" hangingPunct="0">
      <a:lnSpc>
        <a:spcPct val="110000"/>
      </a:lnSpc>
      <a:spcBef>
        <a:spcPct val="20000"/>
      </a:spcBef>
      <a:spcAft>
        <a:spcPct val="0"/>
      </a:spcAft>
      <a:buSzPct val="120000"/>
      <a:buChar char="•"/>
      <a:defRPr sz="2800" kern="1200">
        <a:solidFill>
          <a:srgbClr val="133984"/>
        </a:solidFill>
        <a:latin typeface="Arial" charset="0"/>
        <a:ea typeface="华文新魏" pitchFamily="2" charset="-122"/>
        <a:cs typeface="+mn-cs"/>
      </a:defRPr>
    </a:lvl5pPr>
    <a:lvl6pPr marL="2286000" algn="l" defTabSz="914400" rtl="0" eaLnBrk="1" latinLnBrk="0" hangingPunct="1">
      <a:defRPr sz="2800" kern="1200">
        <a:solidFill>
          <a:srgbClr val="133984"/>
        </a:solidFill>
        <a:latin typeface="Arial" charset="0"/>
        <a:ea typeface="华文新魏" pitchFamily="2" charset="-122"/>
        <a:cs typeface="+mn-cs"/>
      </a:defRPr>
    </a:lvl6pPr>
    <a:lvl7pPr marL="2743200" algn="l" defTabSz="914400" rtl="0" eaLnBrk="1" latinLnBrk="0" hangingPunct="1">
      <a:defRPr sz="2800" kern="1200">
        <a:solidFill>
          <a:srgbClr val="133984"/>
        </a:solidFill>
        <a:latin typeface="Arial" charset="0"/>
        <a:ea typeface="华文新魏" pitchFamily="2" charset="-122"/>
        <a:cs typeface="+mn-cs"/>
      </a:defRPr>
    </a:lvl7pPr>
    <a:lvl8pPr marL="3200400" algn="l" defTabSz="914400" rtl="0" eaLnBrk="1" latinLnBrk="0" hangingPunct="1">
      <a:defRPr sz="2800" kern="1200">
        <a:solidFill>
          <a:srgbClr val="133984"/>
        </a:solidFill>
        <a:latin typeface="Arial" charset="0"/>
        <a:ea typeface="华文新魏" pitchFamily="2" charset="-122"/>
        <a:cs typeface="+mn-cs"/>
      </a:defRPr>
    </a:lvl8pPr>
    <a:lvl9pPr marL="3657600" algn="l" defTabSz="914400" rtl="0" eaLnBrk="1" latinLnBrk="0" hangingPunct="1">
      <a:defRPr sz="2800" kern="1200">
        <a:solidFill>
          <a:srgbClr val="133984"/>
        </a:solidFill>
        <a:latin typeface="Arial" charset="0"/>
        <a:ea typeface="华文新魏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0B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2" autoAdjust="0"/>
    <p:restoredTop sz="89017" autoAdjust="0"/>
  </p:normalViewPr>
  <p:slideViewPr>
    <p:cSldViewPr>
      <p:cViewPr>
        <p:scale>
          <a:sx n="82" d="100"/>
          <a:sy n="82" d="100"/>
        </p:scale>
        <p:origin x="1064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19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4" Type="http://schemas.openxmlformats.org/officeDocument/2006/relationships/slideMaster" Target="slideMasters/slideMaster14.xml"/><Relationship Id="rId15" Type="http://schemas.openxmlformats.org/officeDocument/2006/relationships/slideMaster" Target="slideMasters/slideMaster15.xml"/><Relationship Id="rId16" Type="http://schemas.openxmlformats.org/officeDocument/2006/relationships/slideMaster" Target="slideMasters/slideMaster16.xml"/><Relationship Id="rId17" Type="http://schemas.openxmlformats.org/officeDocument/2006/relationships/slideMaster" Target="slideMasters/slideMaster17.xml"/><Relationship Id="rId18" Type="http://schemas.openxmlformats.org/officeDocument/2006/relationships/slideMaster" Target="slideMasters/slideMaster18.xml"/><Relationship Id="rId19" Type="http://schemas.openxmlformats.org/officeDocument/2006/relationships/slideMaster" Target="slideMasters/slideMaster19.xml"/><Relationship Id="rId63" Type="http://schemas.openxmlformats.org/officeDocument/2006/relationships/slide" Target="slides/slide33.xml"/><Relationship Id="rId64" Type="http://schemas.openxmlformats.org/officeDocument/2006/relationships/slide" Target="slides/slide34.xml"/><Relationship Id="rId65" Type="http://schemas.openxmlformats.org/officeDocument/2006/relationships/slide" Target="slides/slide35.xml"/><Relationship Id="rId66" Type="http://schemas.openxmlformats.org/officeDocument/2006/relationships/slide" Target="slides/slide36.xml"/><Relationship Id="rId67" Type="http://schemas.openxmlformats.org/officeDocument/2006/relationships/slide" Target="slides/slide37.xml"/><Relationship Id="rId68" Type="http://schemas.openxmlformats.org/officeDocument/2006/relationships/slide" Target="slides/slide38.xml"/><Relationship Id="rId69" Type="http://schemas.openxmlformats.org/officeDocument/2006/relationships/slide" Target="slides/slide39.xml"/><Relationship Id="rId50" Type="http://schemas.openxmlformats.org/officeDocument/2006/relationships/slide" Target="slides/slide20.xml"/><Relationship Id="rId51" Type="http://schemas.openxmlformats.org/officeDocument/2006/relationships/slide" Target="slides/slide21.xml"/><Relationship Id="rId52" Type="http://schemas.openxmlformats.org/officeDocument/2006/relationships/slide" Target="slides/slide22.xml"/><Relationship Id="rId53" Type="http://schemas.openxmlformats.org/officeDocument/2006/relationships/slide" Target="slides/slide23.xml"/><Relationship Id="rId54" Type="http://schemas.openxmlformats.org/officeDocument/2006/relationships/slide" Target="slides/slide24.xml"/><Relationship Id="rId55" Type="http://schemas.openxmlformats.org/officeDocument/2006/relationships/slide" Target="slides/slide25.xml"/><Relationship Id="rId56" Type="http://schemas.openxmlformats.org/officeDocument/2006/relationships/slide" Target="slides/slide26.xml"/><Relationship Id="rId57" Type="http://schemas.openxmlformats.org/officeDocument/2006/relationships/slide" Target="slides/slide27.xml"/><Relationship Id="rId58" Type="http://schemas.openxmlformats.org/officeDocument/2006/relationships/slide" Target="slides/slide28.xml"/><Relationship Id="rId59" Type="http://schemas.openxmlformats.org/officeDocument/2006/relationships/slide" Target="slides/slide29.xml"/><Relationship Id="rId40" Type="http://schemas.openxmlformats.org/officeDocument/2006/relationships/slide" Target="slides/slide10.xml"/><Relationship Id="rId41" Type="http://schemas.openxmlformats.org/officeDocument/2006/relationships/slide" Target="slides/slide11.xml"/><Relationship Id="rId42" Type="http://schemas.openxmlformats.org/officeDocument/2006/relationships/slide" Target="slides/slide12.xml"/><Relationship Id="rId43" Type="http://schemas.openxmlformats.org/officeDocument/2006/relationships/slide" Target="slides/slide13.xml"/><Relationship Id="rId44" Type="http://schemas.openxmlformats.org/officeDocument/2006/relationships/slide" Target="slides/slide14.xml"/><Relationship Id="rId45" Type="http://schemas.openxmlformats.org/officeDocument/2006/relationships/slide" Target="slides/slide15.xml"/><Relationship Id="rId46" Type="http://schemas.openxmlformats.org/officeDocument/2006/relationships/slide" Target="slides/slide16.xml"/><Relationship Id="rId47" Type="http://schemas.openxmlformats.org/officeDocument/2006/relationships/slide" Target="slides/slide17.xml"/><Relationship Id="rId48" Type="http://schemas.openxmlformats.org/officeDocument/2006/relationships/slide" Target="slides/slide18.xml"/><Relationship Id="rId49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30" Type="http://schemas.openxmlformats.org/officeDocument/2006/relationships/slideMaster" Target="slideMasters/slideMaster30.xml"/><Relationship Id="rId31" Type="http://schemas.openxmlformats.org/officeDocument/2006/relationships/slide" Target="slides/slide1.xml"/><Relationship Id="rId32" Type="http://schemas.openxmlformats.org/officeDocument/2006/relationships/slide" Target="slides/slide2.xml"/><Relationship Id="rId33" Type="http://schemas.openxmlformats.org/officeDocument/2006/relationships/slide" Target="slides/slide3.xml"/><Relationship Id="rId34" Type="http://schemas.openxmlformats.org/officeDocument/2006/relationships/slide" Target="slides/slide4.xml"/><Relationship Id="rId35" Type="http://schemas.openxmlformats.org/officeDocument/2006/relationships/slide" Target="slides/slide5.xml"/><Relationship Id="rId36" Type="http://schemas.openxmlformats.org/officeDocument/2006/relationships/slide" Target="slides/slide6.xml"/><Relationship Id="rId37" Type="http://schemas.openxmlformats.org/officeDocument/2006/relationships/slide" Target="slides/slide7.xml"/><Relationship Id="rId38" Type="http://schemas.openxmlformats.org/officeDocument/2006/relationships/slide" Target="slides/slide8.xml"/><Relationship Id="rId39" Type="http://schemas.openxmlformats.org/officeDocument/2006/relationships/slide" Target="slides/slide9.xml"/><Relationship Id="rId80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Relationship Id="rId70" Type="http://schemas.openxmlformats.org/officeDocument/2006/relationships/slide" Target="slides/slide40.xml"/><Relationship Id="rId71" Type="http://schemas.openxmlformats.org/officeDocument/2006/relationships/slide" Target="slides/slide41.xml"/><Relationship Id="rId72" Type="http://schemas.openxmlformats.org/officeDocument/2006/relationships/slide" Target="slides/slide42.xml"/><Relationship Id="rId20" Type="http://schemas.openxmlformats.org/officeDocument/2006/relationships/slideMaster" Target="slideMasters/slideMaster20.xml"/><Relationship Id="rId21" Type="http://schemas.openxmlformats.org/officeDocument/2006/relationships/slideMaster" Target="slideMasters/slideMaster21.xml"/><Relationship Id="rId22" Type="http://schemas.openxmlformats.org/officeDocument/2006/relationships/slideMaster" Target="slideMasters/slideMaster22.xml"/><Relationship Id="rId23" Type="http://schemas.openxmlformats.org/officeDocument/2006/relationships/slideMaster" Target="slideMasters/slideMaster23.xml"/><Relationship Id="rId24" Type="http://schemas.openxmlformats.org/officeDocument/2006/relationships/slideMaster" Target="slideMasters/slideMaster24.xml"/><Relationship Id="rId25" Type="http://schemas.openxmlformats.org/officeDocument/2006/relationships/slideMaster" Target="slideMasters/slideMaster25.xml"/><Relationship Id="rId26" Type="http://schemas.openxmlformats.org/officeDocument/2006/relationships/slideMaster" Target="slideMasters/slideMaster26.xml"/><Relationship Id="rId27" Type="http://schemas.openxmlformats.org/officeDocument/2006/relationships/slideMaster" Target="slideMasters/slideMaster27.xml"/><Relationship Id="rId28" Type="http://schemas.openxmlformats.org/officeDocument/2006/relationships/slideMaster" Target="slideMasters/slideMaster28.xml"/><Relationship Id="rId29" Type="http://schemas.openxmlformats.org/officeDocument/2006/relationships/slideMaster" Target="slideMasters/slideMaster29.xml"/><Relationship Id="rId73" Type="http://schemas.openxmlformats.org/officeDocument/2006/relationships/slide" Target="slides/slide43.xml"/><Relationship Id="rId74" Type="http://schemas.openxmlformats.org/officeDocument/2006/relationships/slide" Target="slides/slide44.xml"/><Relationship Id="rId75" Type="http://schemas.openxmlformats.org/officeDocument/2006/relationships/slide" Target="slides/slide45.xml"/><Relationship Id="rId76" Type="http://schemas.openxmlformats.org/officeDocument/2006/relationships/slide" Target="slides/slide46.xml"/><Relationship Id="rId77" Type="http://schemas.openxmlformats.org/officeDocument/2006/relationships/slide" Target="slides/slide47.xml"/><Relationship Id="rId78" Type="http://schemas.openxmlformats.org/officeDocument/2006/relationships/slide" Target="slides/slide48.xml"/><Relationship Id="rId79" Type="http://schemas.openxmlformats.org/officeDocument/2006/relationships/slide" Target="slides/slide49.xml"/><Relationship Id="rId60" Type="http://schemas.openxmlformats.org/officeDocument/2006/relationships/slide" Target="slides/slide30.xml"/><Relationship Id="rId61" Type="http://schemas.openxmlformats.org/officeDocument/2006/relationships/slide" Target="slides/slide31.xml"/><Relationship Id="rId62" Type="http://schemas.openxmlformats.org/officeDocument/2006/relationships/slide" Target="slides/slide32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4" Type="http://schemas.openxmlformats.org/officeDocument/2006/relationships/image" Target="../media/image17.wmf"/><Relationship Id="rId1" Type="http://schemas.openxmlformats.org/officeDocument/2006/relationships/image" Target="../media/image14.wmf"/><Relationship Id="rId2" Type="http://schemas.openxmlformats.org/officeDocument/2006/relationships/image" Target="../media/image1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Relationship Id="rId2" Type="http://schemas.openxmlformats.org/officeDocument/2006/relationships/image" Target="../media/image51.wmf"/><Relationship Id="rId3" Type="http://schemas.openxmlformats.org/officeDocument/2006/relationships/image" Target="../media/image5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4" Type="http://schemas.openxmlformats.org/officeDocument/2006/relationships/image" Target="../media/image79.wmf"/><Relationship Id="rId5" Type="http://schemas.openxmlformats.org/officeDocument/2006/relationships/image" Target="../media/image80.wmf"/><Relationship Id="rId1" Type="http://schemas.openxmlformats.org/officeDocument/2006/relationships/image" Target="../media/image76.wmf"/><Relationship Id="rId2" Type="http://schemas.openxmlformats.org/officeDocument/2006/relationships/image" Target="../media/image77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Relationship Id="rId2" Type="http://schemas.openxmlformats.org/officeDocument/2006/relationships/image" Target="../media/image87.wmf"/><Relationship Id="rId3" Type="http://schemas.openxmlformats.org/officeDocument/2006/relationships/image" Target="../media/image88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4" Type="http://schemas.openxmlformats.org/officeDocument/2006/relationships/image" Target="../media/image92.wmf"/><Relationship Id="rId5" Type="http://schemas.openxmlformats.org/officeDocument/2006/relationships/image" Target="../media/image93.wmf"/><Relationship Id="rId6" Type="http://schemas.openxmlformats.org/officeDocument/2006/relationships/image" Target="../media/image94.wmf"/><Relationship Id="rId7" Type="http://schemas.openxmlformats.org/officeDocument/2006/relationships/image" Target="../media/image95.wmf"/><Relationship Id="rId1" Type="http://schemas.openxmlformats.org/officeDocument/2006/relationships/image" Target="../media/image89.emf"/><Relationship Id="rId2" Type="http://schemas.openxmlformats.org/officeDocument/2006/relationships/image" Target="../media/image90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4" Type="http://schemas.openxmlformats.org/officeDocument/2006/relationships/image" Target="../media/image102.wmf"/><Relationship Id="rId5" Type="http://schemas.openxmlformats.org/officeDocument/2006/relationships/image" Target="../media/image103.wmf"/><Relationship Id="rId6" Type="http://schemas.openxmlformats.org/officeDocument/2006/relationships/image" Target="../media/image104.wmf"/><Relationship Id="rId1" Type="http://schemas.openxmlformats.org/officeDocument/2006/relationships/image" Target="../media/image99.wmf"/><Relationship Id="rId2" Type="http://schemas.openxmlformats.org/officeDocument/2006/relationships/image" Target="../media/image100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4" Type="http://schemas.openxmlformats.org/officeDocument/2006/relationships/image" Target="../media/image109.wmf"/><Relationship Id="rId5" Type="http://schemas.openxmlformats.org/officeDocument/2006/relationships/image" Target="../media/image110.wmf"/><Relationship Id="rId6" Type="http://schemas.openxmlformats.org/officeDocument/2006/relationships/image" Target="../media/image111.wmf"/><Relationship Id="rId1" Type="http://schemas.openxmlformats.org/officeDocument/2006/relationships/image" Target="../media/image106.wmf"/><Relationship Id="rId2" Type="http://schemas.openxmlformats.org/officeDocument/2006/relationships/image" Target="../media/image107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wmf"/><Relationship Id="rId2" Type="http://schemas.openxmlformats.org/officeDocument/2006/relationships/image" Target="../media/image113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4" Type="http://schemas.openxmlformats.org/officeDocument/2006/relationships/image" Target="../media/image21.wmf"/><Relationship Id="rId5" Type="http://schemas.openxmlformats.org/officeDocument/2006/relationships/image" Target="../media/image22.wmf"/><Relationship Id="rId1" Type="http://schemas.openxmlformats.org/officeDocument/2006/relationships/image" Target="../media/image18.wmf"/><Relationship Id="rId2" Type="http://schemas.openxmlformats.org/officeDocument/2006/relationships/image" Target="../media/image19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wmf"/><Relationship Id="rId4" Type="http://schemas.openxmlformats.org/officeDocument/2006/relationships/image" Target="../media/image121.wmf"/><Relationship Id="rId5" Type="http://schemas.openxmlformats.org/officeDocument/2006/relationships/image" Target="../media/image122.wmf"/><Relationship Id="rId1" Type="http://schemas.openxmlformats.org/officeDocument/2006/relationships/image" Target="../media/image118.wmf"/><Relationship Id="rId2" Type="http://schemas.openxmlformats.org/officeDocument/2006/relationships/image" Target="../media/image119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wmf"/><Relationship Id="rId4" Type="http://schemas.openxmlformats.org/officeDocument/2006/relationships/image" Target="../media/image129.wmf"/><Relationship Id="rId5" Type="http://schemas.openxmlformats.org/officeDocument/2006/relationships/image" Target="../media/image130.wmf"/><Relationship Id="rId6" Type="http://schemas.openxmlformats.org/officeDocument/2006/relationships/image" Target="../media/image131.wmf"/><Relationship Id="rId1" Type="http://schemas.openxmlformats.org/officeDocument/2006/relationships/image" Target="../media/image126.wmf"/><Relationship Id="rId2" Type="http://schemas.openxmlformats.org/officeDocument/2006/relationships/image" Target="../media/image12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4" Type="http://schemas.openxmlformats.org/officeDocument/2006/relationships/image" Target="../media/image27.wmf"/><Relationship Id="rId5" Type="http://schemas.openxmlformats.org/officeDocument/2006/relationships/image" Target="../media/image28.wmf"/><Relationship Id="rId6" Type="http://schemas.openxmlformats.org/officeDocument/2006/relationships/image" Target="../media/image29.wmf"/><Relationship Id="rId7" Type="http://schemas.openxmlformats.org/officeDocument/2006/relationships/image" Target="../media/image30.wmf"/><Relationship Id="rId8" Type="http://schemas.openxmlformats.org/officeDocument/2006/relationships/image" Target="../media/image31.wmf"/><Relationship Id="rId1" Type="http://schemas.openxmlformats.org/officeDocument/2006/relationships/image" Target="../media/image24.wmf"/><Relationship Id="rId2" Type="http://schemas.openxmlformats.org/officeDocument/2006/relationships/image" Target="../media/image2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Relationship Id="rId2" Type="http://schemas.openxmlformats.org/officeDocument/2006/relationships/image" Target="../media/image33.wmf"/><Relationship Id="rId3" Type="http://schemas.openxmlformats.org/officeDocument/2006/relationships/image" Target="../media/image3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Relationship Id="rId2" Type="http://schemas.openxmlformats.org/officeDocument/2006/relationships/image" Target="../media/image41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4" Type="http://schemas.openxmlformats.org/officeDocument/2006/relationships/image" Target="../media/image51.wmf"/><Relationship Id="rId5" Type="http://schemas.openxmlformats.org/officeDocument/2006/relationships/image" Target="../media/image52.wmf"/><Relationship Id="rId1" Type="http://schemas.openxmlformats.org/officeDocument/2006/relationships/image" Target="../media/image48.wmf"/><Relationship Id="rId2" Type="http://schemas.openxmlformats.org/officeDocument/2006/relationships/image" Target="../media/image49.wmf"/></Relationships>
</file>

<file path=ppt/drawings/_rels/vmlDrawing9.vml.rels><?xml version="1.0" encoding="UTF-8" standalone="yes"?>
<Relationships xmlns="http://schemas.openxmlformats.org/package/2006/relationships"><Relationship Id="rId11" Type="http://schemas.openxmlformats.org/officeDocument/2006/relationships/image" Target="../media/image61.wmf"/><Relationship Id="rId12" Type="http://schemas.openxmlformats.org/officeDocument/2006/relationships/image" Target="../media/image62.wmf"/><Relationship Id="rId1" Type="http://schemas.openxmlformats.org/officeDocument/2006/relationships/image" Target="../media/image50.wmf"/><Relationship Id="rId2" Type="http://schemas.openxmlformats.org/officeDocument/2006/relationships/image" Target="../media/image51.wmf"/><Relationship Id="rId3" Type="http://schemas.openxmlformats.org/officeDocument/2006/relationships/image" Target="../media/image52.wmf"/><Relationship Id="rId4" Type="http://schemas.openxmlformats.org/officeDocument/2006/relationships/image" Target="../media/image54.wmf"/><Relationship Id="rId5" Type="http://schemas.openxmlformats.org/officeDocument/2006/relationships/image" Target="../media/image55.wmf"/><Relationship Id="rId6" Type="http://schemas.openxmlformats.org/officeDocument/2006/relationships/image" Target="../media/image56.wmf"/><Relationship Id="rId7" Type="http://schemas.openxmlformats.org/officeDocument/2006/relationships/image" Target="../media/image57.wmf"/><Relationship Id="rId8" Type="http://schemas.openxmlformats.org/officeDocument/2006/relationships/image" Target="../media/image58.wmf"/><Relationship Id="rId9" Type="http://schemas.openxmlformats.org/officeDocument/2006/relationships/image" Target="../media/image59.wmf"/><Relationship Id="rId10" Type="http://schemas.openxmlformats.org/officeDocument/2006/relationships/image" Target="../media/image6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593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93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6687A079-34D0-49DC-860B-CF84FD7715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288590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eaLnBrk="1" hangingPunct="1"/>
            <a:fld id="{EC3137B9-ED63-4AF9-B4CA-D3631F62CBE7}" type="slidenum">
              <a:rPr lang="en-US" altLang="zh-CN" sz="1200" smtClean="0">
                <a:ea typeface="宋体" charset="-122"/>
              </a:rPr>
              <a:pPr eaLnBrk="1" hangingPunct="1"/>
              <a:t>1</a:t>
            </a:fld>
            <a:endParaRPr lang="en-US" altLang="zh-CN" sz="120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70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F94A-260E-49A4-8B3D-824594F158B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0691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F94A-260E-49A4-8B3D-824594F158B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5398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最下面导数给出动量</a:t>
            </a:r>
            <a:r>
              <a:rPr lang="zh-CN" altLang="en-US" smtClean="0"/>
              <a:t>连续的条件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F94A-260E-49A4-8B3D-824594F158B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29959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F94A-260E-49A4-8B3D-824594F158B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3647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4FE027-E659-460E-8465-9B81A5FEA919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32776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4FE027-E659-460E-8465-9B81A5FEA919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9190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4FE027-E659-460E-8465-9B81A5FEA919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6569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4FE027-E659-460E-8465-9B81A5FEA919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678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1pPr>
            <a:lvl2pPr marL="742950" indent="-28575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2pPr>
            <a:lvl3pPr marL="11430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3pPr>
            <a:lvl4pPr marL="16002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4pPr>
            <a:lvl5pPr marL="20574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9pPr>
          </a:lstStyle>
          <a:p>
            <a:fld id="{5BAF471C-D16A-492B-9B21-4984039AB2DB}" type="slidenum">
              <a:rPr lang="zh-CN" altLang="en-US" sz="1200" smtClean="0">
                <a:solidFill>
                  <a:schemeClr val="tx1"/>
                </a:solidFill>
                <a:ea typeface="宋体" pitchFamily="2" charset="-122"/>
              </a:rPr>
              <a:pPr/>
              <a:t>2</a:t>
            </a:fld>
            <a:endParaRPr lang="en-US" altLang="zh-CN" sz="120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4FE027-E659-460E-8465-9B81A5FEA919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42819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F94A-260E-49A4-8B3D-824594F158B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7861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F94A-260E-49A4-8B3D-824594F158B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099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F94A-260E-49A4-8B3D-824594F158B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1219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F94A-260E-49A4-8B3D-824594F158B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8366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F94A-260E-49A4-8B3D-824594F158B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11989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F94A-260E-49A4-8B3D-824594F158B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219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F94A-260E-49A4-8B3D-824594F158BC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26277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25E168-9710-4F74-93B5-D1F445501D07}" type="slidenum">
              <a:rPr lang="en-US" altLang="zh-CN"/>
              <a:pPr/>
              <a:t>43</a:t>
            </a:fld>
            <a:endParaRPr lang="en-US" altLang="zh-CN"/>
          </a:p>
        </p:txBody>
      </p:sp>
      <p:sp>
        <p:nvSpPr>
          <p:cNvPr id="30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331519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DD1FCA-2BC4-469D-AD59-3D90C3638C5F}" type="slidenum">
              <a:rPr lang="en-US" altLang="zh-CN"/>
              <a:pPr/>
              <a:t>44</a:t>
            </a:fld>
            <a:endParaRPr lang="en-US" altLang="zh-CN"/>
          </a:p>
        </p:txBody>
      </p:sp>
      <p:sp>
        <p:nvSpPr>
          <p:cNvPr id="370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0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699713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FB8C63-F3B9-434D-BD2C-41625E6EC1CD}" type="slidenum">
              <a:rPr lang="en-US" altLang="zh-CN"/>
              <a:pPr/>
              <a:t>45</a:t>
            </a:fld>
            <a:endParaRPr lang="en-US" altLang="zh-CN"/>
          </a:p>
        </p:txBody>
      </p:sp>
      <p:sp>
        <p:nvSpPr>
          <p:cNvPr id="375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2054894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8C5B77-E5B3-4A0A-8C60-7C6EBED6D5B6}" type="slidenum">
              <a:rPr lang="en-US" altLang="zh-CN"/>
              <a:pPr/>
              <a:t>46</a:t>
            </a:fld>
            <a:endParaRPr lang="en-US" altLang="zh-CN"/>
          </a:p>
        </p:txBody>
      </p:sp>
      <p:sp>
        <p:nvSpPr>
          <p:cNvPr id="374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4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6184795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F94A-260E-49A4-8B3D-824594F158BC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0510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EFEF0">
                    <a:alpha val="50195"/>
                  </a:srgbClr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fld id="{D84311C0-B27C-4546-BF3F-B765E0694B34}" type="slidenum">
              <a:rPr lang="en-US" altLang="zh-CN" sz="1200" b="0" smtClean="0"/>
              <a:pPr eaLnBrk="1" hangingPunct="1"/>
              <a:t>49</a:t>
            </a:fld>
            <a:endParaRPr lang="en-US" altLang="zh-CN" sz="1200" b="0" smtClean="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EFEF0">
                    <a:alpha val="50195"/>
                  </a:srgbClr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7788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ea typeface="宋体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jpeg"/><Relationship Id="rId8" Type="http://schemas.openxmlformats.org/officeDocument/2006/relationships/image" Target="../media/image10.png"/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jpeg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jpeg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jpeg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jpeg"/><Relationship Id="rId8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eg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.jpeg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.jpeg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jpeg"/><Relationship Id="rId8" Type="http://schemas.openxmlformats.org/officeDocument/2006/relationships/image" Target="../media/image10.png"/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.jpeg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.jpeg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1.jpeg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jpeg"/><Relationship Id="rId8" Type="http://schemas.openxmlformats.org/officeDocument/2006/relationships/image" Target="../media/image10.png"/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3.jpeg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1.jpeg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1" Type="http://schemas.openxmlformats.org/officeDocument/2006/relationships/slideMaster" Target="../slideMasters/slideMaster19.xml"/><Relationship Id="rId2" Type="http://schemas.openxmlformats.org/officeDocument/2006/relationships/image" Target="../media/image1.jpeg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1" Type="http://schemas.openxmlformats.org/officeDocument/2006/relationships/slideMaster" Target="../slideMasters/slideMaster20.xml"/><Relationship Id="rId2" Type="http://schemas.openxmlformats.org/officeDocument/2006/relationships/image" Target="../media/image1.jpeg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1" Type="http://schemas.openxmlformats.org/officeDocument/2006/relationships/slideMaster" Target="../slideMasters/slideMaster21.xml"/><Relationship Id="rId2" Type="http://schemas.openxmlformats.org/officeDocument/2006/relationships/image" Target="../media/image1.jpeg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eg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jpeg"/><Relationship Id="rId8" Type="http://schemas.openxmlformats.org/officeDocument/2006/relationships/image" Target="../media/image10.png"/><Relationship Id="rId1" Type="http://schemas.openxmlformats.org/officeDocument/2006/relationships/slideMaster" Target="../slideMasters/slideMaster22.xml"/><Relationship Id="rId2" Type="http://schemas.openxmlformats.org/officeDocument/2006/relationships/image" Target="../media/image3.jpeg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1.jpeg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1" Type="http://schemas.openxmlformats.org/officeDocument/2006/relationships/slideMaster" Target="../slideMasters/slideMaster24.xml"/><Relationship Id="rId2" Type="http://schemas.openxmlformats.org/officeDocument/2006/relationships/image" Target="../media/image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.jpeg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1" Type="http://schemas.openxmlformats.org/officeDocument/2006/relationships/slideMaster" Target="../slideMasters/slideMaster26.xml"/><Relationship Id="rId2" Type="http://schemas.openxmlformats.org/officeDocument/2006/relationships/image" Target="../media/image1.jpeg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1" Type="http://schemas.openxmlformats.org/officeDocument/2006/relationships/slideMaster" Target="../slideMasters/slideMaster27.xml"/><Relationship Id="rId2" Type="http://schemas.openxmlformats.org/officeDocument/2006/relationships/image" Target="../media/image1.jpeg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jpeg"/><Relationship Id="rId8" Type="http://schemas.openxmlformats.org/officeDocument/2006/relationships/image" Target="../media/image10.png"/><Relationship Id="rId1" Type="http://schemas.openxmlformats.org/officeDocument/2006/relationships/slideMaster" Target="../slideMasters/slideMaster28.xml"/><Relationship Id="rId2" Type="http://schemas.openxmlformats.org/officeDocument/2006/relationships/image" Target="../media/image3.jpeg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1.jpe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1" Type="http://schemas.openxmlformats.org/officeDocument/2006/relationships/slideMaster" Target="../slideMasters/slideMaster30.xml"/><Relationship Id="rId2" Type="http://schemas.openxmlformats.org/officeDocument/2006/relationships/image" Target="../media/image1.jpeg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jpe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jpeg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45947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22469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66242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68157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23789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图片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图片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图片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 descr="图片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" descr="图片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http://www.sjtu.edu.cn/_mediafile/wwwsjtu/2011/03/15/jl4fvhoxv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79388"/>
            <a:ext cx="1947862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57638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878372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083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872439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205760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85925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7731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679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85107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965150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4827409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0219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754441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328039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18940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15287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30459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6354394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6040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650217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89060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001598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809310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0708297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8569302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61437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58622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47494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221390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522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556412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5976024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55646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935118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5420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972772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1208563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9882945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99833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77646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25765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图片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图片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图片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 descr="图片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" descr="图片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http://www.sjtu.edu.cn/_mediafile/wwwsjtu/2011/03/15/jl4fvhoxv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79388"/>
            <a:ext cx="1947862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57638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562852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5831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299278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5985844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755507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25865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76462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792797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949453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85547647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56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635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400360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300407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8763976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96084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27568223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4717290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680388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010970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3771122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402440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9929206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032891662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11241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089586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62752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413474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图片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图片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图片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 descr="图片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" descr="图片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http://www.sjtu.edu.cn/_mediafile/wwwsjtu/2011/03/15/jl4fvhoxv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79388"/>
            <a:ext cx="1947862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57638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8125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9485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00231895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600286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4822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971133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622535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2786489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61247600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26959574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980214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474086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20488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756299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7087822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377561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3089062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793452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822080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464973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0054241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09747887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27111967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1478105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152936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593140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3897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823761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066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32155893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937656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043223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138165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4938808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072963495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86504303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242273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918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2559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4066124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176963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286242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4701978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50561903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934566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541180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459619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836800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93148829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19603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67303991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9831564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084277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3839016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图片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图片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图片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 descr="图片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" descr="图片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http://www.sjtu.edu.cn/_mediafile/wwwsjtu/2011/03/15/jl4fvhoxv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79388"/>
            <a:ext cx="1947862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57638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4270631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77158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16579669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207475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6889914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750262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99036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30476934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12067936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14502851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804521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5455283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96866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8607025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4505872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44839068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9270294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6414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239159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09256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1785974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57305534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101619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461729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2849681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665169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692884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392685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5586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873493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3977890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426428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945396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982896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8215053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67916061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88355010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784016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700835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3352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855395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172273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1682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85755259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67090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1038208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245419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3900869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03465135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12062341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2658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556412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707467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603411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537073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6803758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26242084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422335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469401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186136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3876085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352651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389465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27411880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532860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86133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07291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图片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图片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图片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 descr="图片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" descr="图片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http://www.sjtu.edu.cn/_mediafile/wwwsjtu/2011/03/15/jl4fvhoxv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79388"/>
            <a:ext cx="1947862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57638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158473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4773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16395764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018560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003379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7868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0569991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937980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02257841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75460028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792748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456038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430606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521762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455268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6317687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2092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55091235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067488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459830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5061077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2900266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32778256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556166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7627149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027846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232857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334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666502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781099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09619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6917148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2567784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002263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5440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486919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63184715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767030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174205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7729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512061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00724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531025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6822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87534052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502914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34903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647012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0486213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78512318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028992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283003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154223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5859872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313188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498815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691437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42039680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848363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556028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037784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98468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109160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52538927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97187528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398137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219361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343045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925556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795012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43945428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0118280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1305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52212262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230163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550321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46184283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10145768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85346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063164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593379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图片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图片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图片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 descr="图片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" descr="图片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http://www.sjtu.edu.cn/_mediafile/wwwsjtu/2011/03/15/jl4fvhoxv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79388"/>
            <a:ext cx="1947862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57638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027957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929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642150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24453778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093550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794960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283683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7590328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540952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9646257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53083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424571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957901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81610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582503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0801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14667348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97759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2237856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126539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715678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42717842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84605713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559705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3296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000445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7859818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503727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806104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70445693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91620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7678236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391780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2144770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89145305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062033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9087079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445424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613842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0889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538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3515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688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851161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4738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6714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6962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717838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534173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3146029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57872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50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885217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86634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49474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98378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0758061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78526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85179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28515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73947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785848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2226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52583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73447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69653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3423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相册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1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zh-CN"/>
            </a:lvl1pPr>
            <a:extLst/>
          </a:lstStyle>
          <a:p>
            <a:r>
              <a:rPr kumimoji="0" lang="zh-CN"/>
              <a:t>单击此处添加相册标题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/>
            </a:pPr>
            <a:endParaRPr kumimoji="0" lang="zh-CN" sz="3200" b="0" i="1" u="none" strike="noStrike" kern="0" cap="none" spc="0" normalizeH="0" baseline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lang="zh-CN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CN"/>
              <a:t>单击此处添加日期和其他详细信息</a:t>
            </a:r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zh-CN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0C0E48A-392A-4A05-A004-BEF86D1FCF96}" type="datetime1">
              <a:rPr kumimoji="0" lang="zh-CN" altLang="en-US" sz="1200" smtClean="0">
                <a:solidFill>
                  <a:schemeClr val="tx2"/>
                </a:solidFill>
              </a:rPr>
              <a:t>2018/12/12</a:t>
            </a:fld>
            <a:endParaRPr kumimoji="0" lang="zh-CN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zh-CN" sz="1200">
                <a:solidFill>
                  <a:schemeClr val="tx2"/>
                </a:solidFill>
              </a:rPr>
              <a:pPr algn="r"/>
              <a:t>‹#›</a:t>
            </a:fld>
            <a:endParaRPr kumimoji="0" lang="zh-CN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zh-CN"/>
          </a:p>
        </p:txBody>
      </p:sp>
    </p:spTree>
    <p:extLst>
      <p:ext uri="{BB962C8B-B14F-4D97-AF65-F5344CB8AC3E}">
        <p14:creationId xmlns:p14="http://schemas.microsoft.com/office/powerpoint/2010/main" val="1736139616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横栏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lang="zh-CN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3A2D69F-7934-4E81-872F-051B83F0179D}" type="datetime1">
              <a:rPr kumimoji="0" lang="zh-CN" altLang="en-US" sz="1200" smtClean="0">
                <a:solidFill>
                  <a:schemeClr val="tx2"/>
                </a:solidFill>
              </a:rPr>
              <a:t>2018/12/12</a:t>
            </a:fld>
            <a:endParaRPr kumimoji="0" lang="zh-CN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zh-CN" sz="1200">
                <a:solidFill>
                  <a:schemeClr val="tx2"/>
                </a:solidFill>
              </a:rPr>
              <a:pPr algn="r"/>
              <a:t>‹#›</a:t>
            </a:fld>
            <a:endParaRPr kumimoji="0" lang="zh-CN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zh-CN"/>
          </a:p>
        </p:txBody>
      </p:sp>
    </p:spTree>
    <p:extLst>
      <p:ext uri="{BB962C8B-B14F-4D97-AF65-F5344CB8AC3E}">
        <p14:creationId xmlns:p14="http://schemas.microsoft.com/office/powerpoint/2010/main" val="2493253912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纵栏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5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lang="zh-CN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AEFF259-C18E-4C6C-80B6-C9613BCDE5CB}" type="datetime1">
              <a:rPr kumimoji="0" lang="zh-CN" altLang="en-US" sz="1200" smtClean="0">
                <a:solidFill>
                  <a:schemeClr val="tx2"/>
                </a:solidFill>
              </a:rPr>
              <a:t>2018/12/12</a:t>
            </a:fld>
            <a:endParaRPr kumimoji="0" lang="zh-CN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zh-CN" sz="1200">
                <a:solidFill>
                  <a:schemeClr val="tx2"/>
                </a:solidFill>
              </a:rPr>
              <a:pPr algn="r"/>
              <a:t>‹#›</a:t>
            </a:fld>
            <a:endParaRPr kumimoji="0" lang="zh-CN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zh-CN"/>
          </a:p>
        </p:txBody>
      </p:sp>
    </p:spTree>
    <p:extLst>
      <p:ext uri="{BB962C8B-B14F-4D97-AF65-F5344CB8AC3E}">
        <p14:creationId xmlns:p14="http://schemas.microsoft.com/office/powerpoint/2010/main" val="166607678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横栏(全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zh-CN"/>
              <a:t>单击图标</a:t>
            </a:r>
            <a:r>
              <a:rPr kumimoji="0" lang="zh-CN" baseline="0"/>
              <a:t>添加</a:t>
            </a:r>
            <a:r>
              <a:rPr kumimoji="0" lang="zh-CN"/>
              <a:t>全页图片</a:t>
            </a:r>
            <a:endParaRPr kumimoji="0" lang="zh-CN" i="0" baseline="0"/>
          </a:p>
          <a:p>
            <a:pPr marL="0" marR="0" indent="0" algn="ctr">
              <a:buFontTx/>
              <a:buNone/>
            </a:pPr>
            <a:endParaRPr kumimoji="0" lang="zh-CN" i="0"/>
          </a:p>
          <a:p>
            <a:pPr algn="ctr">
              <a:buFontTx/>
              <a:buNone/>
            </a:pPr>
            <a:endParaRPr kumimoji="0" lang="zh-CN" i="0"/>
          </a:p>
          <a:p>
            <a:pPr algn="ctr">
              <a:buFontTx/>
              <a:buNone/>
            </a:pPr>
            <a:endParaRPr kumimoji="0" lang="zh-CN" i="0"/>
          </a:p>
        </p:txBody>
      </p:sp>
    </p:spTree>
    <p:extLst>
      <p:ext uri="{BB962C8B-B14F-4D97-AF65-F5344CB8AC3E}">
        <p14:creationId xmlns:p14="http://schemas.microsoft.com/office/powerpoint/2010/main" val="2945205421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相册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lang="zh-CN" baseline="0"/>
            </a:lvl1pPr>
            <a:extLst/>
          </a:lstStyle>
          <a:p>
            <a:r>
              <a:rPr kumimoji="0" lang="zh-CN"/>
              <a:t>单击此处添加节标题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lang="zh-CN" sz="1800"/>
            </a:lvl1pPr>
            <a:extLst/>
          </a:lstStyle>
          <a:p>
            <a:pPr lvl="0"/>
            <a:r>
              <a:rPr kumimoji="0" lang="zh-CN"/>
              <a:t>单击此处添加副标题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B66E553D-8116-44EE-936E-3884B7A2C673}" type="datetime1">
              <a:rPr kumimoji="0" lang="zh-CN" altLang="en-US" sz="1200" smtClean="0">
                <a:solidFill>
                  <a:schemeClr val="tx2"/>
                </a:solidFill>
              </a:rPr>
              <a:t>2018/12/12</a:t>
            </a:fld>
            <a:endParaRPr kumimoji="0" lang="zh-CN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zh-CN" sz="1200">
                <a:solidFill>
                  <a:schemeClr val="tx2"/>
                </a:solidFill>
              </a:rPr>
              <a:pPr algn="r"/>
              <a:t>‹#›</a:t>
            </a:fld>
            <a:endParaRPr kumimoji="0" lang="zh-CN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zh-CN"/>
          </a:p>
        </p:txBody>
      </p:sp>
    </p:spTree>
    <p:extLst>
      <p:ext uri="{BB962C8B-B14F-4D97-AF65-F5344CB8AC3E}">
        <p14:creationId xmlns:p14="http://schemas.microsoft.com/office/powerpoint/2010/main" val="2876518544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 纵栏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7" y="609600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lang="zh-CN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lang="zh-CN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3E0086C-8CE8-4F0D-9FD8-38F0FA3B7609}" type="datetime1">
              <a:rPr kumimoji="0" lang="zh-CN" altLang="en-US" sz="1200" smtClean="0">
                <a:solidFill>
                  <a:schemeClr val="tx2"/>
                </a:solidFill>
              </a:rPr>
              <a:t>2018/12/12</a:t>
            </a:fld>
            <a:endParaRPr kumimoji="0" lang="zh-CN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zh-CN" sz="1200">
                <a:solidFill>
                  <a:schemeClr val="tx2"/>
                </a:solidFill>
              </a:rPr>
              <a:pPr algn="r"/>
              <a:t>‹#›</a:t>
            </a:fld>
            <a:endParaRPr kumimoji="0" lang="zh-CN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zh-CN"/>
          </a:p>
        </p:txBody>
      </p:sp>
    </p:spTree>
    <p:extLst>
      <p:ext uri="{BB962C8B-B14F-4D97-AF65-F5344CB8AC3E}">
        <p14:creationId xmlns:p14="http://schemas.microsoft.com/office/powerpoint/2010/main" val="2019529623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横栏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lang="zh-CN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lang="zh-CN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8492E269-8C9F-4EFE-B82E-D7D58700CC2B}" type="datetime1">
              <a:rPr kumimoji="0" lang="zh-CN" altLang="en-US" sz="1200" smtClean="0">
                <a:solidFill>
                  <a:schemeClr val="tx2"/>
                </a:solidFill>
              </a:rPr>
              <a:t>2018/12/12</a:t>
            </a:fld>
            <a:endParaRPr kumimoji="0" lang="zh-CN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zh-CN" sz="1200">
                <a:solidFill>
                  <a:schemeClr val="tx2"/>
                </a:solidFill>
              </a:rPr>
              <a:pPr algn="r"/>
              <a:t>‹#›</a:t>
            </a:fld>
            <a:endParaRPr kumimoji="0" lang="zh-CN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zh-CN"/>
          </a:p>
        </p:txBody>
      </p:sp>
    </p:spTree>
    <p:extLst>
      <p:ext uri="{BB962C8B-B14F-4D97-AF65-F5344CB8AC3E}">
        <p14:creationId xmlns:p14="http://schemas.microsoft.com/office/powerpoint/2010/main" val="135258685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520281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混向栏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6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lang="zh-CN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FA30BB1-46FB-4A30-84BE-49D1D3D735E6}" type="datetime1">
              <a:rPr kumimoji="0" lang="zh-CN" altLang="en-US" sz="1200" smtClean="0">
                <a:solidFill>
                  <a:schemeClr val="tx2"/>
                </a:solidFill>
              </a:rPr>
              <a:t>2018/12/12</a:t>
            </a:fld>
            <a:endParaRPr kumimoji="0" lang="zh-CN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zh-CN" sz="1200">
                <a:solidFill>
                  <a:schemeClr val="tx2"/>
                </a:solidFill>
              </a:rPr>
              <a:pPr algn="r"/>
              <a:t>‹#›</a:t>
            </a:fld>
            <a:endParaRPr kumimoji="0" lang="zh-CN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zh-CN"/>
          </a:p>
        </p:txBody>
      </p:sp>
    </p:spTree>
    <p:extLst>
      <p:ext uri="{BB962C8B-B14F-4D97-AF65-F5344CB8AC3E}">
        <p14:creationId xmlns:p14="http://schemas.microsoft.com/office/powerpoint/2010/main" val="12022907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纵栏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lang="zh-CN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lang="zh-CN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lang="zh-CN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2DA35CB-122A-4C3E-85CF-69106ECA0516}" type="datetime1">
              <a:rPr kumimoji="0" lang="zh-CN" altLang="en-US" sz="1200" smtClean="0">
                <a:solidFill>
                  <a:schemeClr val="tx2"/>
                </a:solidFill>
              </a:rPr>
              <a:t>2018/12/12</a:t>
            </a:fld>
            <a:endParaRPr kumimoji="0" lang="zh-CN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zh-CN" sz="1200">
                <a:solidFill>
                  <a:schemeClr val="tx2"/>
                </a:solidFill>
              </a:rPr>
              <a:pPr algn="r"/>
              <a:t>‹#›</a:t>
            </a:fld>
            <a:endParaRPr kumimoji="0" lang="zh-CN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zh-CN"/>
          </a:p>
        </p:txBody>
      </p:sp>
    </p:spTree>
    <p:extLst>
      <p:ext uri="{BB962C8B-B14F-4D97-AF65-F5344CB8AC3E}">
        <p14:creationId xmlns:p14="http://schemas.microsoft.com/office/powerpoint/2010/main" val="1602740328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横栏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lang="zh-CN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43C8818-9DB4-4891-BB61-6406A3BB761D}" type="datetime1">
              <a:rPr kumimoji="0" lang="zh-CN" altLang="en-US" sz="1200" smtClean="0">
                <a:solidFill>
                  <a:schemeClr val="tx2"/>
                </a:solidFill>
              </a:rPr>
              <a:t>2018/12/12</a:t>
            </a:fld>
            <a:endParaRPr kumimoji="0" lang="zh-CN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zh-CN" sz="1200">
                <a:solidFill>
                  <a:schemeClr val="tx2"/>
                </a:solidFill>
              </a:rPr>
              <a:pPr algn="r"/>
              <a:t>‹#›</a:t>
            </a:fld>
            <a:endParaRPr kumimoji="0" lang="zh-CN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zh-CN"/>
          </a:p>
        </p:txBody>
      </p:sp>
    </p:spTree>
    <p:extLst>
      <p:ext uri="{BB962C8B-B14F-4D97-AF65-F5344CB8AC3E}">
        <p14:creationId xmlns:p14="http://schemas.microsoft.com/office/powerpoint/2010/main" val="406823346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混向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2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5543D15-9B17-4D9B-881F-6C8192C8F25F}" type="datetime1">
              <a:rPr kumimoji="0" lang="zh-CN" altLang="en-US" sz="1200" smtClean="0">
                <a:solidFill>
                  <a:schemeClr val="tx2"/>
                </a:solidFill>
              </a:rPr>
              <a:t>2018/12/12</a:t>
            </a:fld>
            <a:endParaRPr kumimoji="0" lang="zh-CN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zh-CN" sz="1200">
                <a:solidFill>
                  <a:schemeClr val="tx2"/>
                </a:solidFill>
              </a:rPr>
              <a:pPr algn="r"/>
              <a:t>‹#›</a:t>
            </a:fld>
            <a:endParaRPr kumimoji="0" lang="zh-CN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zh-CN"/>
          </a:p>
        </p:txBody>
      </p:sp>
    </p:spTree>
    <p:extLst>
      <p:ext uri="{BB962C8B-B14F-4D97-AF65-F5344CB8AC3E}">
        <p14:creationId xmlns:p14="http://schemas.microsoft.com/office/powerpoint/2010/main" val="25771091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 纵栏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lang="zh-CN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lang="zh-CN" sz="1600" baseline="0"/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lang="zh-CN" sz="1600" baseline="0"/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lang="zh-CN" sz="1600" baseline="0"/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9A9369FA-C9F6-464F-9A6E-5056B7802E28}" type="datetime1">
              <a:rPr kumimoji="0" lang="zh-CN" altLang="en-US" sz="1200" smtClean="0">
                <a:solidFill>
                  <a:schemeClr val="tx2"/>
                </a:solidFill>
              </a:rPr>
              <a:t>2018/12/12</a:t>
            </a:fld>
            <a:endParaRPr kumimoji="0" lang="zh-CN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zh-CN" sz="1200">
                <a:solidFill>
                  <a:schemeClr val="tx2"/>
                </a:solidFill>
              </a:rPr>
              <a:pPr algn="r"/>
              <a:t>‹#›</a:t>
            </a:fld>
            <a:endParaRPr kumimoji="0" lang="zh-CN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zh-CN"/>
          </a:p>
        </p:txBody>
      </p:sp>
    </p:spTree>
    <p:extLst>
      <p:ext uri="{BB962C8B-B14F-4D97-AF65-F5344CB8AC3E}">
        <p14:creationId xmlns:p14="http://schemas.microsoft.com/office/powerpoint/2010/main" val="357268760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 横栏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1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lang="zh-CN" sz="1600" baseline="0"/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lang="zh-CN" sz="1600" baseline="0"/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lang="zh-CN" sz="1600" baseline="0"/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lang="zh-CN" sz="1600" baseline="0"/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37D9C045-3976-40E7-9665-B52F7AC6FAEF}" type="datetime1">
              <a:rPr kumimoji="0" lang="zh-CN" altLang="en-US" sz="1200" smtClean="0">
                <a:solidFill>
                  <a:schemeClr val="tx2"/>
                </a:solidFill>
              </a:rPr>
              <a:t>2018/12/12</a:t>
            </a:fld>
            <a:endParaRPr kumimoji="0" lang="zh-CN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zh-CN" sz="1200">
                <a:solidFill>
                  <a:schemeClr val="tx2"/>
                </a:solidFill>
              </a:rPr>
              <a:pPr algn="r"/>
              <a:t>‹#›</a:t>
            </a:fld>
            <a:endParaRPr kumimoji="0" lang="zh-CN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zh-CN"/>
          </a:p>
        </p:txBody>
      </p:sp>
    </p:spTree>
    <p:extLst>
      <p:ext uri="{BB962C8B-B14F-4D97-AF65-F5344CB8AC3E}">
        <p14:creationId xmlns:p14="http://schemas.microsoft.com/office/powerpoint/2010/main" val="3461180336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 纵栏(带大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6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lang="zh-CN" sz="2400" baseline="0"/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E82E9900-10EA-44FB-9733-A19CA6943E7C}" type="datetime1">
              <a:rPr kumimoji="0" lang="zh-CN" altLang="en-US" sz="1200" smtClean="0">
                <a:solidFill>
                  <a:schemeClr val="tx2"/>
                </a:solidFill>
              </a:rPr>
              <a:t>2018/12/12</a:t>
            </a:fld>
            <a:endParaRPr kumimoji="0" lang="zh-CN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zh-CN" sz="1200">
                <a:solidFill>
                  <a:schemeClr val="tx2"/>
                </a:solidFill>
              </a:rPr>
              <a:pPr algn="r"/>
              <a:t>‹#›</a:t>
            </a:fld>
            <a:endParaRPr kumimoji="0" lang="zh-CN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zh-CN"/>
          </a:p>
        </p:txBody>
      </p:sp>
    </p:spTree>
    <p:extLst>
      <p:ext uri="{BB962C8B-B14F-4D97-AF65-F5344CB8AC3E}">
        <p14:creationId xmlns:p14="http://schemas.microsoft.com/office/powerpoint/2010/main" val="219543563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 栏: 1 纵栏和 3 横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8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8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8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48B0D5F9-7378-490A-9B59-1A7D4C6D8EBD}" type="datetime1">
              <a:rPr kumimoji="0" lang="zh-CN" altLang="en-US" sz="1200" smtClean="0">
                <a:solidFill>
                  <a:schemeClr val="tx2"/>
                </a:solidFill>
              </a:rPr>
              <a:t>2018/12/12</a:t>
            </a:fld>
            <a:endParaRPr kumimoji="0" lang="zh-CN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zh-CN" sz="1200">
                <a:solidFill>
                  <a:schemeClr val="tx2"/>
                </a:solidFill>
              </a:rPr>
              <a:pPr algn="r"/>
              <a:t>‹#›</a:t>
            </a:fld>
            <a:endParaRPr kumimoji="0" lang="zh-CN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zh-CN"/>
          </a:p>
        </p:txBody>
      </p:sp>
    </p:spTree>
    <p:extLst>
      <p:ext uri="{BB962C8B-B14F-4D97-AF65-F5344CB8AC3E}">
        <p14:creationId xmlns:p14="http://schemas.microsoft.com/office/powerpoint/2010/main" val="723531303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 栏: 3 横栏和 2 纵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0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8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571BAE2F-279C-45FD-9B0B-3AA591B31E7E}" type="datetime1">
              <a:rPr kumimoji="0" lang="zh-CN" altLang="en-US" sz="1200" smtClean="0">
                <a:solidFill>
                  <a:schemeClr val="tx2"/>
                </a:solidFill>
              </a:rPr>
              <a:t>2018/12/12</a:t>
            </a:fld>
            <a:endParaRPr kumimoji="0" lang="zh-CN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zh-CN" sz="1200">
                <a:solidFill>
                  <a:schemeClr val="tx2"/>
                </a:solidFill>
              </a:rPr>
              <a:pPr algn="r"/>
              <a:t>‹#›</a:t>
            </a:fld>
            <a:endParaRPr kumimoji="0" lang="zh-CN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zh-CN"/>
          </a:p>
        </p:txBody>
      </p:sp>
    </p:spTree>
    <p:extLst>
      <p:ext uri="{BB962C8B-B14F-4D97-AF65-F5344CB8AC3E}">
        <p14:creationId xmlns:p14="http://schemas.microsoft.com/office/powerpoint/2010/main" val="1841507363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 栏: 3 纵栏和 2 横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61388264-E941-4DC3-B3C2-9694481650B8}" type="datetime1">
              <a:rPr kumimoji="0" lang="zh-CN" altLang="en-US" sz="1200" smtClean="0">
                <a:solidFill>
                  <a:schemeClr val="tx2"/>
                </a:solidFill>
              </a:rPr>
              <a:t>2018/12/12</a:t>
            </a:fld>
            <a:endParaRPr kumimoji="0" lang="zh-CN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zh-CN" sz="1200">
                <a:solidFill>
                  <a:schemeClr val="tx2"/>
                </a:solidFill>
              </a:rPr>
              <a:pPr algn="r"/>
              <a:t>‹#›</a:t>
            </a:fld>
            <a:endParaRPr kumimoji="0" lang="zh-CN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zh-CN"/>
          </a:p>
        </p:txBody>
      </p:sp>
    </p:spTree>
    <p:extLst>
      <p:ext uri="{BB962C8B-B14F-4D97-AF65-F5344CB8AC3E}">
        <p14:creationId xmlns:p14="http://schemas.microsoft.com/office/powerpoint/2010/main" val="42312696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2292722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正方形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3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lang="zh-CN" sz="1800"/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74AF31B-C580-4EF1-B0C8-F2472B803B7A}" type="datetime1">
              <a:rPr kumimoji="0" lang="zh-CN" altLang="en-US" sz="1200" smtClean="0">
                <a:solidFill>
                  <a:schemeClr val="tx2"/>
                </a:solidFill>
              </a:rPr>
              <a:t>2018/12/12</a:t>
            </a:fld>
            <a:endParaRPr kumimoji="0" lang="zh-CN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zh-CN" sz="1200">
                <a:solidFill>
                  <a:schemeClr val="tx2"/>
                </a:solidFill>
              </a:rPr>
              <a:pPr algn="r"/>
              <a:t>‹#›</a:t>
            </a:fld>
            <a:endParaRPr kumimoji="0" lang="zh-CN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zh-CN"/>
          </a:p>
        </p:txBody>
      </p:sp>
    </p:spTree>
    <p:extLst>
      <p:ext uri="{BB962C8B-B14F-4D97-AF65-F5344CB8AC3E}">
        <p14:creationId xmlns:p14="http://schemas.microsoft.com/office/powerpoint/2010/main" val="1486264220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栏，正方形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3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0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lang="zh-CN" sz="1800"/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lang="zh-CN" sz="1800"/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E00E00C2-2977-4341-BA89-B55C34191B1E}" type="datetime1">
              <a:rPr kumimoji="0" lang="zh-CN" altLang="en-US" sz="1200" smtClean="0">
                <a:solidFill>
                  <a:schemeClr val="tx2"/>
                </a:solidFill>
              </a:rPr>
              <a:t>2018/12/12</a:t>
            </a:fld>
            <a:endParaRPr kumimoji="0" lang="zh-CN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zh-CN" sz="1200">
                <a:solidFill>
                  <a:schemeClr val="tx2"/>
                </a:solidFill>
              </a:rPr>
              <a:pPr algn="r"/>
              <a:t>‹#›</a:t>
            </a:fld>
            <a:endParaRPr kumimoji="0" lang="zh-CN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zh-CN"/>
          </a:p>
        </p:txBody>
      </p:sp>
    </p:spTree>
    <p:extLst>
      <p:ext uri="{BB962C8B-B14F-4D97-AF65-F5344CB8AC3E}">
        <p14:creationId xmlns:p14="http://schemas.microsoft.com/office/powerpoint/2010/main" val="2559842147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lang="zh-CN" sz="1800"/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DB4C7B45-D645-4097-A466-FB7166160BDC}" type="datetime1">
              <a:rPr kumimoji="0" lang="zh-CN" altLang="en-US" sz="1200" smtClean="0">
                <a:solidFill>
                  <a:schemeClr val="tx2"/>
                </a:solidFill>
              </a:rPr>
              <a:t>2018/12/12</a:t>
            </a:fld>
            <a:endParaRPr kumimoji="0" lang="zh-CN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zh-CN" sz="1200">
                <a:solidFill>
                  <a:schemeClr val="tx2"/>
                </a:solidFill>
              </a:rPr>
              <a:pPr algn="r"/>
              <a:t>‹#›</a:t>
            </a:fld>
            <a:endParaRPr kumimoji="0" lang="zh-CN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zh-CN"/>
          </a:p>
        </p:txBody>
      </p:sp>
    </p:spTree>
    <p:extLst>
      <p:ext uri="{BB962C8B-B14F-4D97-AF65-F5344CB8AC3E}">
        <p14:creationId xmlns:p14="http://schemas.microsoft.com/office/powerpoint/2010/main" val="4293490573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 anchor="ctr"/>
          <a:lstStyle/>
          <a:p>
            <a:pPr eaLnBrk="1" latinLnBrk="0" hangingPunct="1"/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 eaLnBrk="1" latinLnBrk="0" hangingPunct="1"/>
            <a:r>
              <a:rPr lang="zh-CN" altLang="en-US" smtClean="0"/>
              <a:t>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8F8A8-35DF-45CE-B13A-E83A030AADA4}" type="datetime1">
              <a:rPr lang="zh-CN" altLang="en-US" smtClean="0"/>
              <a:t>2018/12/12</a:t>
            </a:fld>
            <a:endParaRPr kumimoji="0" lang="zh-CN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CN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pPr/>
              <a:t>‹#›</a:t>
            </a:fld>
            <a:endParaRPr kumimoji="0" lang="zh-CN"/>
          </a:p>
        </p:txBody>
      </p:sp>
    </p:spTree>
    <p:extLst>
      <p:ext uri="{BB962C8B-B14F-4D97-AF65-F5344CB8AC3E}">
        <p14:creationId xmlns:p14="http://schemas.microsoft.com/office/powerpoint/2010/main" val="261069718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332920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340653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57638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6488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23641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81590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10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0723543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80422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81770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0635350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96256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79028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77456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482515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2194214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4357151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819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jpe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8.xml"/><Relationship Id="rId12" Type="http://schemas.openxmlformats.org/officeDocument/2006/relationships/slideLayout" Target="../slideLayouts/slideLayout139.xml"/><Relationship Id="rId13" Type="http://schemas.openxmlformats.org/officeDocument/2006/relationships/theme" Target="../theme/theme10.xml"/><Relationship Id="rId14" Type="http://schemas.openxmlformats.org/officeDocument/2006/relationships/image" Target="../media/image1.jpe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128.xml"/><Relationship Id="rId2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34.xml"/><Relationship Id="rId8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36.xml"/><Relationship Id="rId10" Type="http://schemas.openxmlformats.org/officeDocument/2006/relationships/slideLayout" Target="../slideLayouts/slideLayout137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51.xml"/><Relationship Id="rId13" Type="http://schemas.openxmlformats.org/officeDocument/2006/relationships/theme" Target="../theme/theme11.xml"/><Relationship Id="rId14" Type="http://schemas.openxmlformats.org/officeDocument/2006/relationships/image" Target="../media/image1.jpe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140.xml"/><Relationship Id="rId2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146.xml"/><Relationship Id="rId8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49.xml"/></Relationships>
</file>

<file path=ppt/slideMasters/_rels/slideMaster1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2.xml"/><Relationship Id="rId12" Type="http://schemas.openxmlformats.org/officeDocument/2006/relationships/slideLayout" Target="../slideLayouts/slideLayout163.xml"/><Relationship Id="rId13" Type="http://schemas.openxmlformats.org/officeDocument/2006/relationships/slideLayout" Target="../slideLayouts/slideLayout164.xml"/><Relationship Id="rId14" Type="http://schemas.openxmlformats.org/officeDocument/2006/relationships/theme" Target="../theme/theme12.xml"/><Relationship Id="rId15" Type="http://schemas.openxmlformats.org/officeDocument/2006/relationships/image" Target="../media/image1.jpe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52.xml"/><Relationship Id="rId2" Type="http://schemas.openxmlformats.org/officeDocument/2006/relationships/slideLayout" Target="../slideLayouts/slideLayout153.xml"/><Relationship Id="rId3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58.xml"/><Relationship Id="rId8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61.xml"/></Relationships>
</file>

<file path=ppt/slideMasters/_rels/slideMaster1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75.xml"/><Relationship Id="rId12" Type="http://schemas.openxmlformats.org/officeDocument/2006/relationships/slideLayout" Target="../slideLayouts/slideLayout176.xml"/><Relationship Id="rId13" Type="http://schemas.openxmlformats.org/officeDocument/2006/relationships/theme" Target="../theme/theme13.xml"/><Relationship Id="rId14" Type="http://schemas.openxmlformats.org/officeDocument/2006/relationships/image" Target="../media/image9.pn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/Relationships>
</file>

<file path=ppt/slideMasters/_rels/slideMaster1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87.xml"/><Relationship Id="rId12" Type="http://schemas.openxmlformats.org/officeDocument/2006/relationships/slideLayout" Target="../slideLayouts/slideLayout188.xml"/><Relationship Id="rId13" Type="http://schemas.openxmlformats.org/officeDocument/2006/relationships/theme" Target="../theme/theme14.xml"/><Relationship Id="rId14" Type="http://schemas.openxmlformats.org/officeDocument/2006/relationships/image" Target="../media/image1.jpe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177.xml"/><Relationship Id="rId2" Type="http://schemas.openxmlformats.org/officeDocument/2006/relationships/slideLayout" Target="../slideLayouts/slideLayout178.xml"/><Relationship Id="rId3" Type="http://schemas.openxmlformats.org/officeDocument/2006/relationships/slideLayout" Target="../slideLayouts/slideLayout179.xml"/><Relationship Id="rId4" Type="http://schemas.openxmlformats.org/officeDocument/2006/relationships/slideLayout" Target="../slideLayouts/slideLayout180.xml"/><Relationship Id="rId5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2.xml"/><Relationship Id="rId7" Type="http://schemas.openxmlformats.org/officeDocument/2006/relationships/slideLayout" Target="../slideLayouts/slideLayout183.xml"/><Relationship Id="rId8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5.xml"/><Relationship Id="rId10" Type="http://schemas.openxmlformats.org/officeDocument/2006/relationships/slideLayout" Target="../slideLayouts/slideLayout186.xml"/></Relationships>
</file>

<file path=ppt/slideMasters/_rels/slideMaster1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theme" Target="../theme/theme15.xml"/><Relationship Id="rId14" Type="http://schemas.openxmlformats.org/officeDocument/2006/relationships/image" Target="../media/image1.jpe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/Relationships>
</file>

<file path=ppt/slideMasters/_rels/slideMaster1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11.xml"/><Relationship Id="rId12" Type="http://schemas.openxmlformats.org/officeDocument/2006/relationships/slideLayout" Target="../slideLayouts/slideLayout212.xml"/><Relationship Id="rId13" Type="http://schemas.openxmlformats.org/officeDocument/2006/relationships/theme" Target="../theme/theme16.xml"/><Relationship Id="rId14" Type="http://schemas.openxmlformats.org/officeDocument/2006/relationships/image" Target="../media/image1.jpe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slideLayout" Target="../slideLayouts/slideLayout203.xml"/><Relationship Id="rId4" Type="http://schemas.openxmlformats.org/officeDocument/2006/relationships/slideLayout" Target="../slideLayouts/slideLayout204.xml"/><Relationship Id="rId5" Type="http://schemas.openxmlformats.org/officeDocument/2006/relationships/slideLayout" Target="../slideLayouts/slideLayout205.xml"/><Relationship Id="rId6" Type="http://schemas.openxmlformats.org/officeDocument/2006/relationships/slideLayout" Target="../slideLayouts/slideLayout206.xml"/><Relationship Id="rId7" Type="http://schemas.openxmlformats.org/officeDocument/2006/relationships/slideLayout" Target="../slideLayouts/slideLayout207.xml"/><Relationship Id="rId8" Type="http://schemas.openxmlformats.org/officeDocument/2006/relationships/slideLayout" Target="../slideLayouts/slideLayout208.xml"/><Relationship Id="rId9" Type="http://schemas.openxmlformats.org/officeDocument/2006/relationships/slideLayout" Target="../slideLayouts/slideLayout209.xml"/><Relationship Id="rId10" Type="http://schemas.openxmlformats.org/officeDocument/2006/relationships/slideLayout" Target="../slideLayouts/slideLayout210.xml"/></Relationships>
</file>

<file path=ppt/slideMasters/_rels/slideMaster1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3.xml"/><Relationship Id="rId12" Type="http://schemas.openxmlformats.org/officeDocument/2006/relationships/slideLayout" Target="../slideLayouts/slideLayout224.xml"/><Relationship Id="rId13" Type="http://schemas.openxmlformats.org/officeDocument/2006/relationships/theme" Target="../theme/theme17.xml"/><Relationship Id="rId14" Type="http://schemas.openxmlformats.org/officeDocument/2006/relationships/image" Target="../media/image9.pn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213.xml"/><Relationship Id="rId2" Type="http://schemas.openxmlformats.org/officeDocument/2006/relationships/slideLayout" Target="../slideLayouts/slideLayout214.xml"/><Relationship Id="rId3" Type="http://schemas.openxmlformats.org/officeDocument/2006/relationships/slideLayout" Target="../slideLayouts/slideLayout215.xml"/><Relationship Id="rId4" Type="http://schemas.openxmlformats.org/officeDocument/2006/relationships/slideLayout" Target="../slideLayouts/slideLayout216.xml"/><Relationship Id="rId5" Type="http://schemas.openxmlformats.org/officeDocument/2006/relationships/slideLayout" Target="../slideLayouts/slideLayout217.xml"/><Relationship Id="rId6" Type="http://schemas.openxmlformats.org/officeDocument/2006/relationships/slideLayout" Target="../slideLayouts/slideLayout218.xml"/><Relationship Id="rId7" Type="http://schemas.openxmlformats.org/officeDocument/2006/relationships/slideLayout" Target="../slideLayouts/slideLayout219.xml"/><Relationship Id="rId8" Type="http://schemas.openxmlformats.org/officeDocument/2006/relationships/slideLayout" Target="../slideLayouts/slideLayout220.xml"/><Relationship Id="rId9" Type="http://schemas.openxmlformats.org/officeDocument/2006/relationships/slideLayout" Target="../slideLayouts/slideLayout221.xml"/><Relationship Id="rId10" Type="http://schemas.openxmlformats.org/officeDocument/2006/relationships/slideLayout" Target="../slideLayouts/slideLayout222.xml"/></Relationships>
</file>

<file path=ppt/slideMasters/_rels/slideMaster1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5.xml"/><Relationship Id="rId12" Type="http://schemas.openxmlformats.org/officeDocument/2006/relationships/slideLayout" Target="../slideLayouts/slideLayout236.xml"/><Relationship Id="rId13" Type="http://schemas.openxmlformats.org/officeDocument/2006/relationships/slideLayout" Target="../slideLayouts/slideLayout237.xml"/><Relationship Id="rId14" Type="http://schemas.openxmlformats.org/officeDocument/2006/relationships/theme" Target="../theme/theme18.xml"/><Relationship Id="rId15" Type="http://schemas.openxmlformats.org/officeDocument/2006/relationships/image" Target="../media/image1.jpe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25.xml"/><Relationship Id="rId2" Type="http://schemas.openxmlformats.org/officeDocument/2006/relationships/slideLayout" Target="../slideLayouts/slideLayout226.xml"/><Relationship Id="rId3" Type="http://schemas.openxmlformats.org/officeDocument/2006/relationships/slideLayout" Target="../slideLayouts/slideLayout227.xml"/><Relationship Id="rId4" Type="http://schemas.openxmlformats.org/officeDocument/2006/relationships/slideLayout" Target="../slideLayouts/slideLayout228.xml"/><Relationship Id="rId5" Type="http://schemas.openxmlformats.org/officeDocument/2006/relationships/slideLayout" Target="../slideLayouts/slideLayout229.xml"/><Relationship Id="rId6" Type="http://schemas.openxmlformats.org/officeDocument/2006/relationships/slideLayout" Target="../slideLayouts/slideLayout230.xml"/><Relationship Id="rId7" Type="http://schemas.openxmlformats.org/officeDocument/2006/relationships/slideLayout" Target="../slideLayouts/slideLayout231.xml"/><Relationship Id="rId8" Type="http://schemas.openxmlformats.org/officeDocument/2006/relationships/slideLayout" Target="../slideLayouts/slideLayout232.xml"/><Relationship Id="rId9" Type="http://schemas.openxmlformats.org/officeDocument/2006/relationships/slideLayout" Target="../slideLayouts/slideLayout233.xml"/><Relationship Id="rId10" Type="http://schemas.openxmlformats.org/officeDocument/2006/relationships/slideLayout" Target="../slideLayouts/slideLayout234.xml"/></Relationships>
</file>

<file path=ppt/slideMasters/_rels/slideMaster1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8.xml"/><Relationship Id="rId12" Type="http://schemas.openxmlformats.org/officeDocument/2006/relationships/slideLayout" Target="../slideLayouts/slideLayout249.xml"/><Relationship Id="rId13" Type="http://schemas.openxmlformats.org/officeDocument/2006/relationships/theme" Target="../theme/theme19.xml"/><Relationship Id="rId14" Type="http://schemas.openxmlformats.org/officeDocument/2006/relationships/image" Target="../media/image1.jpe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238.xml"/><Relationship Id="rId2" Type="http://schemas.openxmlformats.org/officeDocument/2006/relationships/slideLayout" Target="../slideLayouts/slideLayout239.xml"/><Relationship Id="rId3" Type="http://schemas.openxmlformats.org/officeDocument/2006/relationships/slideLayout" Target="../slideLayouts/slideLayout240.xml"/><Relationship Id="rId4" Type="http://schemas.openxmlformats.org/officeDocument/2006/relationships/slideLayout" Target="../slideLayouts/slideLayout241.xml"/><Relationship Id="rId5" Type="http://schemas.openxmlformats.org/officeDocument/2006/relationships/slideLayout" Target="../slideLayouts/slideLayout242.xml"/><Relationship Id="rId6" Type="http://schemas.openxmlformats.org/officeDocument/2006/relationships/slideLayout" Target="../slideLayouts/slideLayout243.xml"/><Relationship Id="rId7" Type="http://schemas.openxmlformats.org/officeDocument/2006/relationships/slideLayout" Target="../slideLayouts/slideLayout244.xml"/><Relationship Id="rId8" Type="http://schemas.openxmlformats.org/officeDocument/2006/relationships/slideLayout" Target="../slideLayouts/slideLayout245.xml"/><Relationship Id="rId9" Type="http://schemas.openxmlformats.org/officeDocument/2006/relationships/slideLayout" Target="../slideLayouts/slideLayout246.xml"/><Relationship Id="rId10" Type="http://schemas.openxmlformats.org/officeDocument/2006/relationships/slideLayout" Target="../slideLayouts/slideLayout247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6.xml"/><Relationship Id="rId14" Type="http://schemas.openxmlformats.org/officeDocument/2006/relationships/theme" Target="../theme/theme2.xml"/><Relationship Id="rId15" Type="http://schemas.openxmlformats.org/officeDocument/2006/relationships/image" Target="../media/image9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/Relationships>
</file>

<file path=ppt/slideMasters/_rels/slideMaster2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60.xml"/><Relationship Id="rId12" Type="http://schemas.openxmlformats.org/officeDocument/2006/relationships/slideLayout" Target="../slideLayouts/slideLayout261.xml"/><Relationship Id="rId13" Type="http://schemas.openxmlformats.org/officeDocument/2006/relationships/theme" Target="../theme/theme20.xml"/><Relationship Id="rId14" Type="http://schemas.openxmlformats.org/officeDocument/2006/relationships/image" Target="../media/image1.jpe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250.xml"/><Relationship Id="rId2" Type="http://schemas.openxmlformats.org/officeDocument/2006/relationships/slideLayout" Target="../slideLayouts/slideLayout251.xml"/><Relationship Id="rId3" Type="http://schemas.openxmlformats.org/officeDocument/2006/relationships/slideLayout" Target="../slideLayouts/slideLayout252.xml"/><Relationship Id="rId4" Type="http://schemas.openxmlformats.org/officeDocument/2006/relationships/slideLayout" Target="../slideLayouts/slideLayout253.xml"/><Relationship Id="rId5" Type="http://schemas.openxmlformats.org/officeDocument/2006/relationships/slideLayout" Target="../slideLayouts/slideLayout254.xml"/><Relationship Id="rId6" Type="http://schemas.openxmlformats.org/officeDocument/2006/relationships/slideLayout" Target="../slideLayouts/slideLayout255.xml"/><Relationship Id="rId7" Type="http://schemas.openxmlformats.org/officeDocument/2006/relationships/slideLayout" Target="../slideLayouts/slideLayout256.xml"/><Relationship Id="rId8" Type="http://schemas.openxmlformats.org/officeDocument/2006/relationships/slideLayout" Target="../slideLayouts/slideLayout257.xml"/><Relationship Id="rId9" Type="http://schemas.openxmlformats.org/officeDocument/2006/relationships/slideLayout" Target="../slideLayouts/slideLayout258.xml"/><Relationship Id="rId10" Type="http://schemas.openxmlformats.org/officeDocument/2006/relationships/slideLayout" Target="../slideLayouts/slideLayout259.xml"/></Relationships>
</file>

<file path=ppt/slideMasters/_rels/slideMaster2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72.xml"/><Relationship Id="rId12" Type="http://schemas.openxmlformats.org/officeDocument/2006/relationships/slideLayout" Target="../slideLayouts/slideLayout273.xml"/><Relationship Id="rId13" Type="http://schemas.openxmlformats.org/officeDocument/2006/relationships/theme" Target="../theme/theme21.xml"/><Relationship Id="rId14" Type="http://schemas.openxmlformats.org/officeDocument/2006/relationships/image" Target="../media/image1.jpe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262.xml"/><Relationship Id="rId2" Type="http://schemas.openxmlformats.org/officeDocument/2006/relationships/slideLayout" Target="../slideLayouts/slideLayout263.xml"/><Relationship Id="rId3" Type="http://schemas.openxmlformats.org/officeDocument/2006/relationships/slideLayout" Target="../slideLayouts/slideLayout264.xml"/><Relationship Id="rId4" Type="http://schemas.openxmlformats.org/officeDocument/2006/relationships/slideLayout" Target="../slideLayouts/slideLayout265.xml"/><Relationship Id="rId5" Type="http://schemas.openxmlformats.org/officeDocument/2006/relationships/slideLayout" Target="../slideLayouts/slideLayout266.xml"/><Relationship Id="rId6" Type="http://schemas.openxmlformats.org/officeDocument/2006/relationships/slideLayout" Target="../slideLayouts/slideLayout267.xml"/><Relationship Id="rId7" Type="http://schemas.openxmlformats.org/officeDocument/2006/relationships/slideLayout" Target="../slideLayouts/slideLayout268.xml"/><Relationship Id="rId8" Type="http://schemas.openxmlformats.org/officeDocument/2006/relationships/slideLayout" Target="../slideLayouts/slideLayout269.xml"/><Relationship Id="rId9" Type="http://schemas.openxmlformats.org/officeDocument/2006/relationships/slideLayout" Target="../slideLayouts/slideLayout270.xml"/><Relationship Id="rId10" Type="http://schemas.openxmlformats.org/officeDocument/2006/relationships/slideLayout" Target="../slideLayouts/slideLayout271.xml"/></Relationships>
</file>

<file path=ppt/slideMasters/_rels/slideMaster2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84.xml"/><Relationship Id="rId12" Type="http://schemas.openxmlformats.org/officeDocument/2006/relationships/slideLayout" Target="../slideLayouts/slideLayout285.xml"/><Relationship Id="rId13" Type="http://schemas.openxmlformats.org/officeDocument/2006/relationships/theme" Target="../theme/theme22.xml"/><Relationship Id="rId14" Type="http://schemas.openxmlformats.org/officeDocument/2006/relationships/image" Target="../media/image9.pn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274.xml"/><Relationship Id="rId2" Type="http://schemas.openxmlformats.org/officeDocument/2006/relationships/slideLayout" Target="../slideLayouts/slideLayout275.xml"/><Relationship Id="rId3" Type="http://schemas.openxmlformats.org/officeDocument/2006/relationships/slideLayout" Target="../slideLayouts/slideLayout276.xml"/><Relationship Id="rId4" Type="http://schemas.openxmlformats.org/officeDocument/2006/relationships/slideLayout" Target="../slideLayouts/slideLayout277.xml"/><Relationship Id="rId5" Type="http://schemas.openxmlformats.org/officeDocument/2006/relationships/slideLayout" Target="../slideLayouts/slideLayout278.xml"/><Relationship Id="rId6" Type="http://schemas.openxmlformats.org/officeDocument/2006/relationships/slideLayout" Target="../slideLayouts/slideLayout279.xml"/><Relationship Id="rId7" Type="http://schemas.openxmlformats.org/officeDocument/2006/relationships/slideLayout" Target="../slideLayouts/slideLayout280.xml"/><Relationship Id="rId8" Type="http://schemas.openxmlformats.org/officeDocument/2006/relationships/slideLayout" Target="../slideLayouts/slideLayout281.xml"/><Relationship Id="rId9" Type="http://schemas.openxmlformats.org/officeDocument/2006/relationships/slideLayout" Target="../slideLayouts/slideLayout282.xml"/><Relationship Id="rId10" Type="http://schemas.openxmlformats.org/officeDocument/2006/relationships/slideLayout" Target="../slideLayouts/slideLayout283.xml"/></Relationships>
</file>

<file path=ppt/slideMasters/_rels/slideMaster2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96.xml"/><Relationship Id="rId12" Type="http://schemas.openxmlformats.org/officeDocument/2006/relationships/slideLayout" Target="../slideLayouts/slideLayout297.xml"/><Relationship Id="rId13" Type="http://schemas.openxmlformats.org/officeDocument/2006/relationships/slideLayout" Target="../slideLayouts/slideLayout298.xml"/><Relationship Id="rId14" Type="http://schemas.openxmlformats.org/officeDocument/2006/relationships/theme" Target="../theme/theme23.xml"/><Relationship Id="rId15" Type="http://schemas.openxmlformats.org/officeDocument/2006/relationships/image" Target="../media/image1.jpe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287.xml"/><Relationship Id="rId3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/Relationships>
</file>

<file path=ppt/slideMasters/_rels/slideMaster2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09.xml"/><Relationship Id="rId12" Type="http://schemas.openxmlformats.org/officeDocument/2006/relationships/slideLayout" Target="../slideLayouts/slideLayout310.xml"/><Relationship Id="rId13" Type="http://schemas.openxmlformats.org/officeDocument/2006/relationships/theme" Target="../theme/theme24.xml"/><Relationship Id="rId14" Type="http://schemas.openxmlformats.org/officeDocument/2006/relationships/image" Target="../media/image1.jpe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299.xml"/><Relationship Id="rId2" Type="http://schemas.openxmlformats.org/officeDocument/2006/relationships/slideLayout" Target="../slideLayouts/slideLayout300.xml"/><Relationship Id="rId3" Type="http://schemas.openxmlformats.org/officeDocument/2006/relationships/slideLayout" Target="../slideLayouts/slideLayout301.xml"/><Relationship Id="rId4" Type="http://schemas.openxmlformats.org/officeDocument/2006/relationships/slideLayout" Target="../slideLayouts/slideLayout302.xml"/><Relationship Id="rId5" Type="http://schemas.openxmlformats.org/officeDocument/2006/relationships/slideLayout" Target="../slideLayouts/slideLayout303.xml"/><Relationship Id="rId6" Type="http://schemas.openxmlformats.org/officeDocument/2006/relationships/slideLayout" Target="../slideLayouts/slideLayout304.xml"/><Relationship Id="rId7" Type="http://schemas.openxmlformats.org/officeDocument/2006/relationships/slideLayout" Target="../slideLayouts/slideLayout305.xml"/><Relationship Id="rId8" Type="http://schemas.openxmlformats.org/officeDocument/2006/relationships/slideLayout" Target="../slideLayouts/slideLayout306.xml"/><Relationship Id="rId9" Type="http://schemas.openxmlformats.org/officeDocument/2006/relationships/slideLayout" Target="../slideLayouts/slideLayout307.xml"/><Relationship Id="rId10" Type="http://schemas.openxmlformats.org/officeDocument/2006/relationships/slideLayout" Target="../slideLayouts/slideLayout308.xml"/></Relationships>
</file>

<file path=ppt/slideMasters/_rels/slideMaster2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21.xml"/><Relationship Id="rId12" Type="http://schemas.openxmlformats.org/officeDocument/2006/relationships/slideLayout" Target="../slideLayouts/slideLayout322.xml"/><Relationship Id="rId13" Type="http://schemas.openxmlformats.org/officeDocument/2006/relationships/theme" Target="../theme/theme25.xml"/><Relationship Id="rId14" Type="http://schemas.openxmlformats.org/officeDocument/2006/relationships/image" Target="../media/image1.jpe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311.xml"/><Relationship Id="rId2" Type="http://schemas.openxmlformats.org/officeDocument/2006/relationships/slideLayout" Target="../slideLayouts/slideLayout312.xml"/><Relationship Id="rId3" Type="http://schemas.openxmlformats.org/officeDocument/2006/relationships/slideLayout" Target="../slideLayouts/slideLayout313.xml"/><Relationship Id="rId4" Type="http://schemas.openxmlformats.org/officeDocument/2006/relationships/slideLayout" Target="../slideLayouts/slideLayout314.xml"/><Relationship Id="rId5" Type="http://schemas.openxmlformats.org/officeDocument/2006/relationships/slideLayout" Target="../slideLayouts/slideLayout315.xml"/><Relationship Id="rId6" Type="http://schemas.openxmlformats.org/officeDocument/2006/relationships/slideLayout" Target="../slideLayouts/slideLayout316.xml"/><Relationship Id="rId7" Type="http://schemas.openxmlformats.org/officeDocument/2006/relationships/slideLayout" Target="../slideLayouts/slideLayout317.xml"/><Relationship Id="rId8" Type="http://schemas.openxmlformats.org/officeDocument/2006/relationships/slideLayout" Target="../slideLayouts/slideLayout318.xml"/><Relationship Id="rId9" Type="http://schemas.openxmlformats.org/officeDocument/2006/relationships/slideLayout" Target="../slideLayouts/slideLayout319.xml"/><Relationship Id="rId10" Type="http://schemas.openxmlformats.org/officeDocument/2006/relationships/slideLayout" Target="../slideLayouts/slideLayout320.xml"/></Relationships>
</file>

<file path=ppt/slideMasters/_rels/slideMaster2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3.xml"/><Relationship Id="rId12" Type="http://schemas.openxmlformats.org/officeDocument/2006/relationships/slideLayout" Target="../slideLayouts/slideLayout334.xml"/><Relationship Id="rId13" Type="http://schemas.openxmlformats.org/officeDocument/2006/relationships/theme" Target="../theme/theme26.xml"/><Relationship Id="rId14" Type="http://schemas.openxmlformats.org/officeDocument/2006/relationships/image" Target="../media/image1.jpe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323.xml"/><Relationship Id="rId2" Type="http://schemas.openxmlformats.org/officeDocument/2006/relationships/slideLayout" Target="../slideLayouts/slideLayout324.xml"/><Relationship Id="rId3" Type="http://schemas.openxmlformats.org/officeDocument/2006/relationships/slideLayout" Target="../slideLayouts/slideLayout325.xml"/><Relationship Id="rId4" Type="http://schemas.openxmlformats.org/officeDocument/2006/relationships/slideLayout" Target="../slideLayouts/slideLayout326.xml"/><Relationship Id="rId5" Type="http://schemas.openxmlformats.org/officeDocument/2006/relationships/slideLayout" Target="../slideLayouts/slideLayout327.xml"/><Relationship Id="rId6" Type="http://schemas.openxmlformats.org/officeDocument/2006/relationships/slideLayout" Target="../slideLayouts/slideLayout328.xml"/><Relationship Id="rId7" Type="http://schemas.openxmlformats.org/officeDocument/2006/relationships/slideLayout" Target="../slideLayouts/slideLayout329.xml"/><Relationship Id="rId8" Type="http://schemas.openxmlformats.org/officeDocument/2006/relationships/slideLayout" Target="../slideLayouts/slideLayout330.xml"/><Relationship Id="rId9" Type="http://schemas.openxmlformats.org/officeDocument/2006/relationships/slideLayout" Target="../slideLayouts/slideLayout331.xml"/><Relationship Id="rId10" Type="http://schemas.openxmlformats.org/officeDocument/2006/relationships/slideLayout" Target="../slideLayouts/slideLayout332.xml"/></Relationships>
</file>

<file path=ppt/slideMasters/_rels/slideMaster2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5.xml"/><Relationship Id="rId12" Type="http://schemas.openxmlformats.org/officeDocument/2006/relationships/slideLayout" Target="../slideLayouts/slideLayout346.xml"/><Relationship Id="rId13" Type="http://schemas.openxmlformats.org/officeDocument/2006/relationships/theme" Target="../theme/theme27.xml"/><Relationship Id="rId14" Type="http://schemas.openxmlformats.org/officeDocument/2006/relationships/image" Target="../media/image1.jpe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335.xml"/><Relationship Id="rId2" Type="http://schemas.openxmlformats.org/officeDocument/2006/relationships/slideLayout" Target="../slideLayouts/slideLayout336.xml"/><Relationship Id="rId3" Type="http://schemas.openxmlformats.org/officeDocument/2006/relationships/slideLayout" Target="../slideLayouts/slideLayout337.xml"/><Relationship Id="rId4" Type="http://schemas.openxmlformats.org/officeDocument/2006/relationships/slideLayout" Target="../slideLayouts/slideLayout338.xml"/><Relationship Id="rId5" Type="http://schemas.openxmlformats.org/officeDocument/2006/relationships/slideLayout" Target="../slideLayouts/slideLayout339.xml"/><Relationship Id="rId6" Type="http://schemas.openxmlformats.org/officeDocument/2006/relationships/slideLayout" Target="../slideLayouts/slideLayout340.xml"/><Relationship Id="rId7" Type="http://schemas.openxmlformats.org/officeDocument/2006/relationships/slideLayout" Target="../slideLayouts/slideLayout341.xml"/><Relationship Id="rId8" Type="http://schemas.openxmlformats.org/officeDocument/2006/relationships/slideLayout" Target="../slideLayouts/slideLayout342.xml"/><Relationship Id="rId9" Type="http://schemas.openxmlformats.org/officeDocument/2006/relationships/slideLayout" Target="../slideLayouts/slideLayout343.xml"/><Relationship Id="rId10" Type="http://schemas.openxmlformats.org/officeDocument/2006/relationships/slideLayout" Target="../slideLayouts/slideLayout344.xml"/></Relationships>
</file>

<file path=ppt/slideMasters/_rels/slideMaster2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7.xml"/><Relationship Id="rId12" Type="http://schemas.openxmlformats.org/officeDocument/2006/relationships/slideLayout" Target="../slideLayouts/slideLayout358.xml"/><Relationship Id="rId13" Type="http://schemas.openxmlformats.org/officeDocument/2006/relationships/theme" Target="../theme/theme28.xml"/><Relationship Id="rId14" Type="http://schemas.openxmlformats.org/officeDocument/2006/relationships/image" Target="../media/image9.pn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347.xml"/><Relationship Id="rId2" Type="http://schemas.openxmlformats.org/officeDocument/2006/relationships/slideLayout" Target="../slideLayouts/slideLayout348.xml"/><Relationship Id="rId3" Type="http://schemas.openxmlformats.org/officeDocument/2006/relationships/slideLayout" Target="../slideLayouts/slideLayout349.xml"/><Relationship Id="rId4" Type="http://schemas.openxmlformats.org/officeDocument/2006/relationships/slideLayout" Target="../slideLayouts/slideLayout350.xml"/><Relationship Id="rId5" Type="http://schemas.openxmlformats.org/officeDocument/2006/relationships/slideLayout" Target="../slideLayouts/slideLayout351.xml"/><Relationship Id="rId6" Type="http://schemas.openxmlformats.org/officeDocument/2006/relationships/slideLayout" Target="../slideLayouts/slideLayout352.xml"/><Relationship Id="rId7" Type="http://schemas.openxmlformats.org/officeDocument/2006/relationships/slideLayout" Target="../slideLayouts/slideLayout353.xml"/><Relationship Id="rId8" Type="http://schemas.openxmlformats.org/officeDocument/2006/relationships/slideLayout" Target="../slideLayouts/slideLayout354.xml"/><Relationship Id="rId9" Type="http://schemas.openxmlformats.org/officeDocument/2006/relationships/slideLayout" Target="../slideLayouts/slideLayout355.xml"/><Relationship Id="rId10" Type="http://schemas.openxmlformats.org/officeDocument/2006/relationships/slideLayout" Target="../slideLayouts/slideLayout356.xml"/></Relationships>
</file>

<file path=ppt/slideMasters/_rels/slideMaster2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69.xml"/><Relationship Id="rId12" Type="http://schemas.openxmlformats.org/officeDocument/2006/relationships/slideLayout" Target="../slideLayouts/slideLayout370.xml"/><Relationship Id="rId13" Type="http://schemas.openxmlformats.org/officeDocument/2006/relationships/theme" Target="../theme/theme29.xml"/><Relationship Id="rId14" Type="http://schemas.openxmlformats.org/officeDocument/2006/relationships/image" Target="../media/image1.jpe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359.xml"/><Relationship Id="rId2" Type="http://schemas.openxmlformats.org/officeDocument/2006/relationships/slideLayout" Target="../slideLayouts/slideLayout360.xml"/><Relationship Id="rId3" Type="http://schemas.openxmlformats.org/officeDocument/2006/relationships/slideLayout" Target="../slideLayouts/slideLayout361.xml"/><Relationship Id="rId4" Type="http://schemas.openxmlformats.org/officeDocument/2006/relationships/slideLayout" Target="../slideLayouts/slideLayout362.xml"/><Relationship Id="rId5" Type="http://schemas.openxmlformats.org/officeDocument/2006/relationships/slideLayout" Target="../slideLayouts/slideLayout363.xml"/><Relationship Id="rId6" Type="http://schemas.openxmlformats.org/officeDocument/2006/relationships/slideLayout" Target="../slideLayouts/slideLayout364.xml"/><Relationship Id="rId7" Type="http://schemas.openxmlformats.org/officeDocument/2006/relationships/slideLayout" Target="../slideLayouts/slideLayout365.xml"/><Relationship Id="rId8" Type="http://schemas.openxmlformats.org/officeDocument/2006/relationships/slideLayout" Target="../slideLayouts/slideLayout366.xml"/><Relationship Id="rId9" Type="http://schemas.openxmlformats.org/officeDocument/2006/relationships/slideLayout" Target="../slideLayouts/slideLayout367.xml"/><Relationship Id="rId10" Type="http://schemas.openxmlformats.org/officeDocument/2006/relationships/slideLayout" Target="../slideLayouts/slideLayout368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8.xml"/><Relationship Id="rId13" Type="http://schemas.openxmlformats.org/officeDocument/2006/relationships/theme" Target="../theme/theme3.xml"/><Relationship Id="rId14" Type="http://schemas.openxmlformats.org/officeDocument/2006/relationships/image" Target="../media/image1.jpe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6.xml"/></Relationships>
</file>

<file path=ppt/slideMasters/_rels/slideMaster3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81.xml"/><Relationship Id="rId12" Type="http://schemas.openxmlformats.org/officeDocument/2006/relationships/slideLayout" Target="../slideLayouts/slideLayout382.xml"/><Relationship Id="rId13" Type="http://schemas.openxmlformats.org/officeDocument/2006/relationships/theme" Target="../theme/theme30.xml"/><Relationship Id="rId14" Type="http://schemas.openxmlformats.org/officeDocument/2006/relationships/image" Target="../media/image1.jpe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371.xml"/><Relationship Id="rId2" Type="http://schemas.openxmlformats.org/officeDocument/2006/relationships/slideLayout" Target="../slideLayouts/slideLayout372.xml"/><Relationship Id="rId3" Type="http://schemas.openxmlformats.org/officeDocument/2006/relationships/slideLayout" Target="../slideLayouts/slideLayout373.xml"/><Relationship Id="rId4" Type="http://schemas.openxmlformats.org/officeDocument/2006/relationships/slideLayout" Target="../slideLayouts/slideLayout374.xml"/><Relationship Id="rId5" Type="http://schemas.openxmlformats.org/officeDocument/2006/relationships/slideLayout" Target="../slideLayouts/slideLayout375.xml"/><Relationship Id="rId6" Type="http://schemas.openxmlformats.org/officeDocument/2006/relationships/slideLayout" Target="../slideLayouts/slideLayout376.xml"/><Relationship Id="rId7" Type="http://schemas.openxmlformats.org/officeDocument/2006/relationships/slideLayout" Target="../slideLayouts/slideLayout377.xml"/><Relationship Id="rId8" Type="http://schemas.openxmlformats.org/officeDocument/2006/relationships/slideLayout" Target="../slideLayouts/slideLayout378.xml"/><Relationship Id="rId9" Type="http://schemas.openxmlformats.org/officeDocument/2006/relationships/slideLayout" Target="../slideLayouts/slideLayout379.xml"/><Relationship Id="rId10" Type="http://schemas.openxmlformats.org/officeDocument/2006/relationships/slideLayout" Target="../slideLayouts/slideLayout380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0.xml"/><Relationship Id="rId13" Type="http://schemas.openxmlformats.org/officeDocument/2006/relationships/theme" Target="../theme/theme4.xml"/><Relationship Id="rId14" Type="http://schemas.openxmlformats.org/officeDocument/2006/relationships/image" Target="../media/image1.jpe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Relationship Id="rId9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2.xml"/><Relationship Id="rId13" Type="http://schemas.openxmlformats.org/officeDocument/2006/relationships/theme" Target="../theme/theme5.xml"/><Relationship Id="rId14" Type="http://schemas.openxmlformats.org/officeDocument/2006/relationships/image" Target="../media/image1.jpe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Relationship Id="rId9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0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82.xml"/><Relationship Id="rId21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85.xml"/><Relationship Id="rId24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89.xml"/><Relationship Id="rId28" Type="http://schemas.openxmlformats.org/officeDocument/2006/relationships/theme" Target="../theme/theme6.xml"/><Relationship Id="rId10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1.xml"/><Relationship Id="rId1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4.xml"/><Relationship Id="rId3" Type="http://schemas.openxmlformats.org/officeDocument/2006/relationships/slideLayout" Target="../slideLayouts/slideLayout65.xml"/><Relationship Id="rId4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7.xml"/><Relationship Id="rId6" Type="http://schemas.openxmlformats.org/officeDocument/2006/relationships/slideLayout" Target="../slideLayouts/slideLayout68.xml"/><Relationship Id="rId7" Type="http://schemas.openxmlformats.org/officeDocument/2006/relationships/slideLayout" Target="../slideLayouts/slideLayout69.xml"/><Relationship Id="rId8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00.xml"/><Relationship Id="rId12" Type="http://schemas.openxmlformats.org/officeDocument/2006/relationships/slideLayout" Target="../slideLayouts/slideLayout101.xml"/><Relationship Id="rId13" Type="http://schemas.openxmlformats.org/officeDocument/2006/relationships/slideLayout" Target="../slideLayouts/slideLayout102.xml"/><Relationship Id="rId14" Type="http://schemas.openxmlformats.org/officeDocument/2006/relationships/theme" Target="../theme/theme7.xml"/><Relationship Id="rId15" Type="http://schemas.openxmlformats.org/officeDocument/2006/relationships/image" Target="../media/image1.jpe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90.xml"/><Relationship Id="rId2" Type="http://schemas.openxmlformats.org/officeDocument/2006/relationships/slideLayout" Target="../slideLayouts/slideLayout91.xml"/><Relationship Id="rId3" Type="http://schemas.openxmlformats.org/officeDocument/2006/relationships/slideLayout" Target="../slideLayouts/slideLayout92.xml"/><Relationship Id="rId4" Type="http://schemas.openxmlformats.org/officeDocument/2006/relationships/slideLayout" Target="../slideLayouts/slideLayout93.xml"/><Relationship Id="rId5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6.xml"/><Relationship Id="rId8" Type="http://schemas.openxmlformats.org/officeDocument/2006/relationships/slideLayout" Target="../slideLayouts/slideLayout97.xml"/><Relationship Id="rId9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99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5.xml"/><Relationship Id="rId14" Type="http://schemas.openxmlformats.org/officeDocument/2006/relationships/theme" Target="../theme/theme8.xml"/><Relationship Id="rId15" Type="http://schemas.openxmlformats.org/officeDocument/2006/relationships/image" Target="../media/image9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09.xml"/><Relationship Id="rId8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2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6.xml"/><Relationship Id="rId12" Type="http://schemas.openxmlformats.org/officeDocument/2006/relationships/slideLayout" Target="../slideLayouts/slideLayout127.xml"/><Relationship Id="rId13" Type="http://schemas.openxmlformats.org/officeDocument/2006/relationships/theme" Target="../theme/theme9.xml"/><Relationship Id="rId14" Type="http://schemas.openxmlformats.org/officeDocument/2006/relationships/image" Target="../media/image1.jpe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22.xml"/><Relationship Id="rId8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底板白-英文大写40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1pPr>
            <a:lvl2pPr marL="742950" indent="-28575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2pPr>
            <a:lvl3pPr marL="11430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3pPr>
            <a:lvl4pPr marL="16002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4pPr>
            <a:lvl5pPr marL="20574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zh-CN" altLang="en-US" sz="2400">
              <a:solidFill>
                <a:schemeClr val="tx1"/>
              </a:solidFill>
              <a:ea typeface="黑体" pitchFamily="49" charset="-122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1pPr>
            <a:lvl2pPr marL="742950" indent="-28575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2pPr>
            <a:lvl3pPr marL="11430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3pPr>
            <a:lvl4pPr marL="16002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4pPr>
            <a:lvl5pPr marL="20574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zh-CN" altLang="en-US" sz="2400">
              <a:solidFill>
                <a:schemeClr val="tx1"/>
              </a:solidFill>
              <a:ea typeface="黑体" pitchFamily="49" charset="-122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SzTx/>
              <a:buFontTx/>
              <a:buNone/>
              <a:defRPr/>
            </a:pPr>
            <a:fld id="{30FEB5DF-F292-4792-B8D5-2BBA77A17B29}" type="slidenum">
              <a:rPr lang="en-US" altLang="zh-CN" sz="1600" smtClean="0"/>
              <a:pPr algn="ctr" eaLnBrk="1" hangingPunct="1"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  <a:defRPr/>
              </a:pPr>
              <a:t>‹#›</a:t>
            </a:fld>
            <a:endParaRPr lang="en-US" altLang="zh-CN" sz="160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47" r:id="rId1"/>
    <p:sldLayoutId id="2147484335" r:id="rId2"/>
    <p:sldLayoutId id="2147484336" r:id="rId3"/>
    <p:sldLayoutId id="2147484337" r:id="rId4"/>
    <p:sldLayoutId id="2147484338" r:id="rId5"/>
    <p:sldLayoutId id="2147484339" r:id="rId6"/>
    <p:sldLayoutId id="2147484340" r:id="rId7"/>
    <p:sldLayoutId id="2147484341" r:id="rId8"/>
    <p:sldLayoutId id="2147484342" r:id="rId9"/>
    <p:sldLayoutId id="2147484343" r:id="rId10"/>
    <p:sldLayoutId id="2147484344" r:id="rId11"/>
    <p:sldLayoutId id="2147484345" r:id="rId12"/>
    <p:sldLayoutId id="2147484346" r:id="rId13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6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charset="-122"/>
        </a:defRPr>
      </a:lvl3pPr>
      <a:lvl4pPr marL="1730375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charset="-122"/>
        </a:defRPr>
      </a:lvl4pPr>
      <a:lvl5pPr marL="2138363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5pPr>
      <a:lvl6pPr marL="2595563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6pPr>
      <a:lvl7pPr marL="3052763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7pPr>
      <a:lvl8pPr marL="3509963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8pPr>
      <a:lvl9pPr marL="3967163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ppt底板白-英文大写4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133984">
                  <a:gamma/>
                  <a:tint val="0"/>
                  <a:invGamma/>
                </a:srgbClr>
              </a:gs>
              <a:gs pos="100000">
                <a:srgbClr val="133984"/>
              </a:gs>
            </a:gsLst>
            <a:lin ang="0" scaled="1"/>
          </a:gradFill>
          <a:ln w="1905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133984">
                  <a:gamma/>
                  <a:tint val="0"/>
                  <a:invGamma/>
                </a:srgbClr>
              </a:gs>
              <a:gs pos="100000">
                <a:srgbClr val="133984"/>
              </a:gs>
            </a:gsLst>
            <a:lin ang="0" scaled="1"/>
          </a:gradFill>
          <a:ln w="1905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  <a:defRPr/>
            </a:pPr>
            <a:fld id="{98CC7CC1-E46E-46A6-8B56-8C5440B76428}" type="slidenum">
              <a:rPr lang="en-US" altLang="zh-CN" sz="1600"/>
              <a:pPr>
                <a:spcBef>
                  <a:spcPct val="50000"/>
                </a:spcBef>
                <a:defRPr/>
              </a:pPr>
              <a:t>‹#›</a:t>
            </a:fld>
            <a:endParaRPr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2163258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1" r:id="rId1"/>
    <p:sldLayoutId id="2147484472" r:id="rId2"/>
    <p:sldLayoutId id="2147484473" r:id="rId3"/>
    <p:sldLayoutId id="2147484474" r:id="rId4"/>
    <p:sldLayoutId id="2147484475" r:id="rId5"/>
    <p:sldLayoutId id="2147484476" r:id="rId6"/>
    <p:sldLayoutId id="2147484477" r:id="rId7"/>
    <p:sldLayoutId id="2147484478" r:id="rId8"/>
    <p:sldLayoutId id="2147484479" r:id="rId9"/>
    <p:sldLayoutId id="2147484480" r:id="rId10"/>
    <p:sldLayoutId id="2147484481" r:id="rId11"/>
    <p:sldLayoutId id="2147484482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底板白-英文大写4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fld id="{7CAD4C44-F2C6-426D-A273-B3CFC485B670}" type="slidenum">
              <a:rPr lang="en-US" altLang="zh-CN" sz="1600"/>
              <a:pPr eaLnBrk="1" hangingPunct="1">
                <a:spcBef>
                  <a:spcPct val="50000"/>
                </a:spcBef>
              </a:pPr>
              <a:t>‹#›</a:t>
            </a:fld>
            <a:endParaRPr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3437985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84" r:id="rId1"/>
    <p:sldLayoutId id="2147484485" r:id="rId2"/>
    <p:sldLayoutId id="2147484486" r:id="rId3"/>
    <p:sldLayoutId id="2147484487" r:id="rId4"/>
    <p:sldLayoutId id="2147484488" r:id="rId5"/>
    <p:sldLayoutId id="2147484489" r:id="rId6"/>
    <p:sldLayoutId id="2147484490" r:id="rId7"/>
    <p:sldLayoutId id="2147484491" r:id="rId8"/>
    <p:sldLayoutId id="2147484492" r:id="rId9"/>
    <p:sldLayoutId id="2147484493" r:id="rId10"/>
    <p:sldLayoutId id="2147484494" r:id="rId11"/>
    <p:sldLayoutId id="2147484495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底板白-英文大写40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1pPr>
            <a:lvl2pPr marL="742950" indent="-28575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2pPr>
            <a:lvl3pPr marL="11430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3pPr>
            <a:lvl4pPr marL="16002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4pPr>
            <a:lvl5pPr marL="20574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zh-CN" altLang="en-US" sz="2400">
              <a:solidFill>
                <a:schemeClr val="tx1"/>
              </a:solidFill>
              <a:ea typeface="黑体" pitchFamily="2" charset="-122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1pPr>
            <a:lvl2pPr marL="742950" indent="-28575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2pPr>
            <a:lvl3pPr marL="11430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3pPr>
            <a:lvl4pPr marL="16002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4pPr>
            <a:lvl5pPr marL="20574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zh-CN" altLang="en-US" sz="2400">
              <a:solidFill>
                <a:schemeClr val="tx1"/>
              </a:solidFill>
              <a:ea typeface="黑体" pitchFamily="2" charset="-122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SzTx/>
              <a:buFontTx/>
              <a:buNone/>
              <a:defRPr/>
            </a:pPr>
            <a:fld id="{7116893C-2A89-46F8-BA4A-BC632E9E6E21}" type="slidenum">
              <a:rPr lang="en-US" altLang="zh-CN" sz="1600" smtClean="0"/>
              <a:pPr algn="ctr" eaLnBrk="1" hangingPunct="1"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  <a:defRPr/>
              </a:pPr>
              <a:t>‹#›</a:t>
            </a:fld>
            <a:endParaRPr lang="en-US" altLang="zh-CN" sz="1600" smtClean="0"/>
          </a:p>
        </p:txBody>
      </p:sp>
    </p:spTree>
    <p:extLst>
      <p:ext uri="{BB962C8B-B14F-4D97-AF65-F5344CB8AC3E}">
        <p14:creationId xmlns:p14="http://schemas.microsoft.com/office/powerpoint/2010/main" val="2905049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97" r:id="rId1"/>
    <p:sldLayoutId id="2147484498" r:id="rId2"/>
    <p:sldLayoutId id="2147484499" r:id="rId3"/>
    <p:sldLayoutId id="2147484500" r:id="rId4"/>
    <p:sldLayoutId id="2147484501" r:id="rId5"/>
    <p:sldLayoutId id="2147484502" r:id="rId6"/>
    <p:sldLayoutId id="2147484503" r:id="rId7"/>
    <p:sldLayoutId id="2147484504" r:id="rId8"/>
    <p:sldLayoutId id="2147484505" r:id="rId9"/>
    <p:sldLayoutId id="2147484506" r:id="rId10"/>
    <p:sldLayoutId id="2147484507" r:id="rId11"/>
    <p:sldLayoutId id="2147484508" r:id="rId12"/>
    <p:sldLayoutId id="2147484509" r:id="rId13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6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/>
          </a:p>
        </p:txBody>
      </p:sp>
      <p:sp>
        <p:nvSpPr>
          <p:cNvPr id="205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3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fld id="{DFF20099-E7C3-4225-B947-3ABED4FAAAF7}" type="slidenum">
              <a:rPr lang="en-US" altLang="zh-CN" sz="1600" smtClean="0"/>
              <a:pPr algn="ctr"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zh-CN" sz="1600" smtClean="0"/>
          </a:p>
        </p:txBody>
      </p:sp>
      <p:pic>
        <p:nvPicPr>
          <p:cNvPr id="2055" name="Picture 11" descr="http://www.sjtu.edu.cn/_mediafile/wwwsjtu/2011/03/15/drz6s3owy2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165100"/>
            <a:ext cx="669925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5046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1" r:id="rId1"/>
    <p:sldLayoutId id="2147484512" r:id="rId2"/>
    <p:sldLayoutId id="2147484513" r:id="rId3"/>
    <p:sldLayoutId id="2147484514" r:id="rId4"/>
    <p:sldLayoutId id="2147484515" r:id="rId5"/>
    <p:sldLayoutId id="2147484516" r:id="rId6"/>
    <p:sldLayoutId id="2147484517" r:id="rId7"/>
    <p:sldLayoutId id="2147484518" r:id="rId8"/>
    <p:sldLayoutId id="2147484519" r:id="rId9"/>
    <p:sldLayoutId id="2147484520" r:id="rId10"/>
    <p:sldLayoutId id="2147484521" r:id="rId11"/>
    <p:sldLayoutId id="2147484522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底板白-英文大写4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1E7EF89D-1491-4575-BC3E-C2911E192007}" type="slidenum">
              <a:rPr lang="en-US" altLang="zh-CN" sz="1600" smtClean="0"/>
              <a:pPr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zh-CN" sz="1600" smtClean="0"/>
          </a:p>
        </p:txBody>
      </p:sp>
    </p:spTree>
    <p:extLst>
      <p:ext uri="{BB962C8B-B14F-4D97-AF65-F5344CB8AC3E}">
        <p14:creationId xmlns:p14="http://schemas.microsoft.com/office/powerpoint/2010/main" val="2621627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528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4" r:id="rId11"/>
    <p:sldLayoutId id="2147484535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ppt底板白-英文大写4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133984">
                  <a:gamma/>
                  <a:tint val="0"/>
                  <a:invGamma/>
                </a:srgbClr>
              </a:gs>
              <a:gs pos="100000">
                <a:srgbClr val="133984"/>
              </a:gs>
            </a:gsLst>
            <a:lin ang="0" scaled="1"/>
          </a:gradFill>
          <a:ln w="1905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133984">
                  <a:gamma/>
                  <a:tint val="0"/>
                  <a:invGamma/>
                </a:srgbClr>
              </a:gs>
              <a:gs pos="100000">
                <a:srgbClr val="133984"/>
              </a:gs>
            </a:gsLst>
            <a:lin ang="0" scaled="1"/>
          </a:gradFill>
          <a:ln w="1905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  <a:defRPr/>
            </a:pPr>
            <a:fld id="{98CC7CC1-E46E-46A6-8B56-8C5440B76428}" type="slidenum">
              <a:rPr lang="en-US" altLang="zh-CN" sz="1600"/>
              <a:pPr>
                <a:spcBef>
                  <a:spcPct val="50000"/>
                </a:spcBef>
                <a:defRPr/>
              </a:pPr>
              <a:t>‹#›</a:t>
            </a:fld>
            <a:endParaRPr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82017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7" r:id="rId1"/>
    <p:sldLayoutId id="2147484538" r:id="rId2"/>
    <p:sldLayoutId id="2147484539" r:id="rId3"/>
    <p:sldLayoutId id="2147484540" r:id="rId4"/>
    <p:sldLayoutId id="2147484541" r:id="rId5"/>
    <p:sldLayoutId id="2147484542" r:id="rId6"/>
    <p:sldLayoutId id="2147484543" r:id="rId7"/>
    <p:sldLayoutId id="2147484544" r:id="rId8"/>
    <p:sldLayoutId id="2147484545" r:id="rId9"/>
    <p:sldLayoutId id="2147484546" r:id="rId10"/>
    <p:sldLayoutId id="2147484547" r:id="rId11"/>
    <p:sldLayoutId id="2147484548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底板白-英文大写4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fld id="{7CAD4C44-F2C6-426D-A273-B3CFC485B670}" type="slidenum">
              <a:rPr lang="en-US" altLang="zh-CN" sz="1600"/>
              <a:pPr eaLnBrk="1" hangingPunct="1">
                <a:spcBef>
                  <a:spcPct val="50000"/>
                </a:spcBef>
              </a:pPr>
              <a:t>‹#›</a:t>
            </a:fld>
            <a:endParaRPr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784274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0" r:id="rId1"/>
    <p:sldLayoutId id="2147484551" r:id="rId2"/>
    <p:sldLayoutId id="2147484552" r:id="rId3"/>
    <p:sldLayoutId id="2147484553" r:id="rId4"/>
    <p:sldLayoutId id="2147484554" r:id="rId5"/>
    <p:sldLayoutId id="2147484555" r:id="rId6"/>
    <p:sldLayoutId id="2147484556" r:id="rId7"/>
    <p:sldLayoutId id="2147484557" r:id="rId8"/>
    <p:sldLayoutId id="2147484558" r:id="rId9"/>
    <p:sldLayoutId id="2147484559" r:id="rId10"/>
    <p:sldLayoutId id="2147484560" r:id="rId11"/>
    <p:sldLayoutId id="2147484561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/>
          </a:p>
        </p:txBody>
      </p:sp>
      <p:sp>
        <p:nvSpPr>
          <p:cNvPr id="205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3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fld id="{DFF20099-E7C3-4225-B947-3ABED4FAAAF7}" type="slidenum">
              <a:rPr lang="en-US" altLang="zh-CN" sz="1600" smtClean="0"/>
              <a:pPr algn="ctr"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zh-CN" sz="1600" smtClean="0"/>
          </a:p>
        </p:txBody>
      </p:sp>
      <p:pic>
        <p:nvPicPr>
          <p:cNvPr id="2055" name="Picture 11" descr="http://www.sjtu.edu.cn/_mediafile/wwwsjtu/2011/03/15/drz6s3owy2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165100"/>
            <a:ext cx="669925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3810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63" r:id="rId1"/>
    <p:sldLayoutId id="2147484564" r:id="rId2"/>
    <p:sldLayoutId id="2147484565" r:id="rId3"/>
    <p:sldLayoutId id="2147484566" r:id="rId4"/>
    <p:sldLayoutId id="2147484567" r:id="rId5"/>
    <p:sldLayoutId id="2147484568" r:id="rId6"/>
    <p:sldLayoutId id="2147484569" r:id="rId7"/>
    <p:sldLayoutId id="2147484570" r:id="rId8"/>
    <p:sldLayoutId id="2147484571" r:id="rId9"/>
    <p:sldLayoutId id="2147484572" r:id="rId10"/>
    <p:sldLayoutId id="2147484573" r:id="rId11"/>
    <p:sldLayoutId id="2147484574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底板白-英文大写40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A7309B64-BEE1-4E46-B58D-192B62459C94}" type="slidenum">
              <a:rPr lang="en-US" altLang="zh-CN" sz="1600" smtClean="0"/>
              <a:pPr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zh-CN" sz="1600" smtClean="0"/>
          </a:p>
        </p:txBody>
      </p:sp>
    </p:spTree>
    <p:extLst>
      <p:ext uri="{BB962C8B-B14F-4D97-AF65-F5344CB8AC3E}">
        <p14:creationId xmlns:p14="http://schemas.microsoft.com/office/powerpoint/2010/main" val="3834421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6" r:id="rId1"/>
    <p:sldLayoutId id="2147484577" r:id="rId2"/>
    <p:sldLayoutId id="2147484578" r:id="rId3"/>
    <p:sldLayoutId id="2147484579" r:id="rId4"/>
    <p:sldLayoutId id="2147484580" r:id="rId5"/>
    <p:sldLayoutId id="2147484581" r:id="rId6"/>
    <p:sldLayoutId id="2147484582" r:id="rId7"/>
    <p:sldLayoutId id="2147484583" r:id="rId8"/>
    <p:sldLayoutId id="2147484584" r:id="rId9"/>
    <p:sldLayoutId id="2147484585" r:id="rId10"/>
    <p:sldLayoutId id="2147484586" r:id="rId11"/>
    <p:sldLayoutId id="2147484587" r:id="rId12"/>
    <p:sldLayoutId id="2147484588" r:id="rId13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6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底板白-英文大写4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1E7EF89D-1491-4575-BC3E-C2911E192007}" type="slidenum">
              <a:rPr lang="en-US" altLang="zh-CN" sz="1600" smtClean="0"/>
              <a:pPr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zh-CN" sz="1600" smtClean="0"/>
          </a:p>
        </p:txBody>
      </p:sp>
    </p:spTree>
    <p:extLst>
      <p:ext uri="{BB962C8B-B14F-4D97-AF65-F5344CB8AC3E}">
        <p14:creationId xmlns:p14="http://schemas.microsoft.com/office/powerpoint/2010/main" val="3908100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90" r:id="rId1"/>
    <p:sldLayoutId id="2147484591" r:id="rId2"/>
    <p:sldLayoutId id="2147484592" r:id="rId3"/>
    <p:sldLayoutId id="2147484593" r:id="rId4"/>
    <p:sldLayoutId id="2147484594" r:id="rId5"/>
    <p:sldLayoutId id="2147484595" r:id="rId6"/>
    <p:sldLayoutId id="2147484596" r:id="rId7"/>
    <p:sldLayoutId id="2147484597" r:id="rId8"/>
    <p:sldLayoutId id="2147484598" r:id="rId9"/>
    <p:sldLayoutId id="2147484599" r:id="rId10"/>
    <p:sldLayoutId id="2147484600" r:id="rId11"/>
    <p:sldLayoutId id="2147484601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/>
          </a:p>
        </p:txBody>
      </p:sp>
      <p:sp>
        <p:nvSpPr>
          <p:cNvPr id="205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3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fld id="{DFF20099-E7C3-4225-B947-3ABED4FAAAF7}" type="slidenum">
              <a:rPr lang="en-US" altLang="zh-CN" sz="1600" smtClean="0"/>
              <a:pPr algn="ctr"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zh-CN" sz="1600" smtClean="0"/>
          </a:p>
        </p:txBody>
      </p:sp>
      <p:pic>
        <p:nvPicPr>
          <p:cNvPr id="2055" name="Picture 11" descr="http://www.sjtu.edu.cn/_mediafile/wwwsjtu/2011/03/15/drz6s3owy2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165100"/>
            <a:ext cx="669925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49" r:id="rId1"/>
    <p:sldLayoutId id="2147484350" r:id="rId2"/>
    <p:sldLayoutId id="2147484351" r:id="rId3"/>
    <p:sldLayoutId id="2147484352" r:id="rId4"/>
    <p:sldLayoutId id="2147484353" r:id="rId5"/>
    <p:sldLayoutId id="2147484354" r:id="rId6"/>
    <p:sldLayoutId id="2147484355" r:id="rId7"/>
    <p:sldLayoutId id="2147484356" r:id="rId8"/>
    <p:sldLayoutId id="2147484357" r:id="rId9"/>
    <p:sldLayoutId id="2147484358" r:id="rId10"/>
    <p:sldLayoutId id="2147484359" r:id="rId11"/>
    <p:sldLayoutId id="2147484360" r:id="rId12"/>
    <p:sldLayoutId id="2147484361" r:id="rId13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6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ppt底板白-英文大写4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133984">
                  <a:gamma/>
                  <a:tint val="0"/>
                  <a:invGamma/>
                </a:srgbClr>
              </a:gs>
              <a:gs pos="100000">
                <a:srgbClr val="133984"/>
              </a:gs>
            </a:gsLst>
            <a:lin ang="0" scaled="1"/>
          </a:gradFill>
          <a:ln w="1905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133984">
                  <a:gamma/>
                  <a:tint val="0"/>
                  <a:invGamma/>
                </a:srgbClr>
              </a:gs>
              <a:gs pos="100000">
                <a:srgbClr val="133984"/>
              </a:gs>
            </a:gsLst>
            <a:lin ang="0" scaled="1"/>
          </a:gradFill>
          <a:ln w="1905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  <a:defRPr/>
            </a:pPr>
            <a:fld id="{98CC7CC1-E46E-46A6-8B56-8C5440B76428}" type="slidenum">
              <a:rPr lang="en-US" altLang="zh-CN" sz="1600"/>
              <a:pPr>
                <a:spcBef>
                  <a:spcPct val="50000"/>
                </a:spcBef>
                <a:defRPr/>
              </a:pPr>
              <a:t>‹#›</a:t>
            </a:fld>
            <a:endParaRPr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1079993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3" r:id="rId1"/>
    <p:sldLayoutId id="2147484604" r:id="rId2"/>
    <p:sldLayoutId id="2147484605" r:id="rId3"/>
    <p:sldLayoutId id="2147484606" r:id="rId4"/>
    <p:sldLayoutId id="2147484607" r:id="rId5"/>
    <p:sldLayoutId id="2147484608" r:id="rId6"/>
    <p:sldLayoutId id="2147484609" r:id="rId7"/>
    <p:sldLayoutId id="2147484610" r:id="rId8"/>
    <p:sldLayoutId id="2147484611" r:id="rId9"/>
    <p:sldLayoutId id="2147484612" r:id="rId10"/>
    <p:sldLayoutId id="2147484613" r:id="rId11"/>
    <p:sldLayoutId id="2147484614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底板白-英文大写4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fld id="{7CAD4C44-F2C6-426D-A273-B3CFC485B670}" type="slidenum">
              <a:rPr lang="en-US" altLang="zh-CN" sz="1600"/>
              <a:pPr eaLnBrk="1" hangingPunct="1">
                <a:spcBef>
                  <a:spcPct val="50000"/>
                </a:spcBef>
              </a:pPr>
              <a:t>‹#›</a:t>
            </a:fld>
            <a:endParaRPr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2259241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6" r:id="rId1"/>
    <p:sldLayoutId id="2147484617" r:id="rId2"/>
    <p:sldLayoutId id="2147484618" r:id="rId3"/>
    <p:sldLayoutId id="2147484619" r:id="rId4"/>
    <p:sldLayoutId id="2147484620" r:id="rId5"/>
    <p:sldLayoutId id="2147484621" r:id="rId6"/>
    <p:sldLayoutId id="2147484622" r:id="rId7"/>
    <p:sldLayoutId id="2147484623" r:id="rId8"/>
    <p:sldLayoutId id="2147484624" r:id="rId9"/>
    <p:sldLayoutId id="2147484625" r:id="rId10"/>
    <p:sldLayoutId id="2147484626" r:id="rId11"/>
    <p:sldLayoutId id="2147484627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/>
          </a:p>
        </p:txBody>
      </p:sp>
      <p:sp>
        <p:nvSpPr>
          <p:cNvPr id="205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3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fld id="{DFF20099-E7C3-4225-B947-3ABED4FAAAF7}" type="slidenum">
              <a:rPr lang="en-US" altLang="zh-CN" sz="1600" smtClean="0"/>
              <a:pPr algn="ctr"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zh-CN" sz="1600" smtClean="0"/>
          </a:p>
        </p:txBody>
      </p:sp>
      <p:pic>
        <p:nvPicPr>
          <p:cNvPr id="2055" name="Picture 11" descr="http://www.sjtu.edu.cn/_mediafile/wwwsjtu/2011/03/15/drz6s3owy2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165100"/>
            <a:ext cx="669925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8852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29" r:id="rId1"/>
    <p:sldLayoutId id="2147484630" r:id="rId2"/>
    <p:sldLayoutId id="2147484631" r:id="rId3"/>
    <p:sldLayoutId id="2147484632" r:id="rId4"/>
    <p:sldLayoutId id="2147484633" r:id="rId5"/>
    <p:sldLayoutId id="2147484634" r:id="rId6"/>
    <p:sldLayoutId id="2147484635" r:id="rId7"/>
    <p:sldLayoutId id="2147484636" r:id="rId8"/>
    <p:sldLayoutId id="2147484637" r:id="rId9"/>
    <p:sldLayoutId id="2147484638" r:id="rId10"/>
    <p:sldLayoutId id="2147484639" r:id="rId11"/>
    <p:sldLayoutId id="2147484640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底板白-英文大写40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A7309B64-BEE1-4E46-B58D-192B62459C94}" type="slidenum">
              <a:rPr lang="en-US" altLang="zh-CN" sz="1600" smtClean="0"/>
              <a:pPr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zh-CN" sz="1600" smtClean="0"/>
          </a:p>
        </p:txBody>
      </p:sp>
    </p:spTree>
    <p:extLst>
      <p:ext uri="{BB962C8B-B14F-4D97-AF65-F5344CB8AC3E}">
        <p14:creationId xmlns:p14="http://schemas.microsoft.com/office/powerpoint/2010/main" val="1591369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42" r:id="rId1"/>
    <p:sldLayoutId id="2147484643" r:id="rId2"/>
    <p:sldLayoutId id="2147484644" r:id="rId3"/>
    <p:sldLayoutId id="2147484645" r:id="rId4"/>
    <p:sldLayoutId id="2147484646" r:id="rId5"/>
    <p:sldLayoutId id="2147484647" r:id="rId6"/>
    <p:sldLayoutId id="2147484648" r:id="rId7"/>
    <p:sldLayoutId id="2147484649" r:id="rId8"/>
    <p:sldLayoutId id="2147484650" r:id="rId9"/>
    <p:sldLayoutId id="2147484651" r:id="rId10"/>
    <p:sldLayoutId id="2147484652" r:id="rId11"/>
    <p:sldLayoutId id="2147484653" r:id="rId12"/>
    <p:sldLayoutId id="2147484654" r:id="rId13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6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底板白-英文大写4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1E7EF89D-1491-4575-BC3E-C2911E192007}" type="slidenum">
              <a:rPr lang="en-US" altLang="zh-CN" sz="1600" smtClean="0"/>
              <a:pPr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zh-CN" sz="1600" smtClean="0"/>
          </a:p>
        </p:txBody>
      </p:sp>
    </p:spTree>
    <p:extLst>
      <p:ext uri="{BB962C8B-B14F-4D97-AF65-F5344CB8AC3E}">
        <p14:creationId xmlns:p14="http://schemas.microsoft.com/office/powerpoint/2010/main" val="1844717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56" r:id="rId1"/>
    <p:sldLayoutId id="2147484657" r:id="rId2"/>
    <p:sldLayoutId id="2147484658" r:id="rId3"/>
    <p:sldLayoutId id="2147484659" r:id="rId4"/>
    <p:sldLayoutId id="2147484660" r:id="rId5"/>
    <p:sldLayoutId id="2147484661" r:id="rId6"/>
    <p:sldLayoutId id="2147484662" r:id="rId7"/>
    <p:sldLayoutId id="2147484663" r:id="rId8"/>
    <p:sldLayoutId id="2147484664" r:id="rId9"/>
    <p:sldLayoutId id="2147484665" r:id="rId10"/>
    <p:sldLayoutId id="2147484666" r:id="rId11"/>
    <p:sldLayoutId id="2147484667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ppt底板白-英文大写4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133984">
                  <a:gamma/>
                  <a:tint val="0"/>
                  <a:invGamma/>
                </a:srgbClr>
              </a:gs>
              <a:gs pos="100000">
                <a:srgbClr val="133984"/>
              </a:gs>
            </a:gsLst>
            <a:lin ang="0" scaled="1"/>
          </a:gradFill>
          <a:ln w="1905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133984">
                  <a:gamma/>
                  <a:tint val="0"/>
                  <a:invGamma/>
                </a:srgbClr>
              </a:gs>
              <a:gs pos="100000">
                <a:srgbClr val="133984"/>
              </a:gs>
            </a:gsLst>
            <a:lin ang="0" scaled="1"/>
          </a:gradFill>
          <a:ln w="1905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  <a:defRPr/>
            </a:pPr>
            <a:fld id="{98CC7CC1-E46E-46A6-8B56-8C5440B76428}" type="slidenum">
              <a:rPr lang="en-US" altLang="zh-CN" sz="1600"/>
              <a:pPr>
                <a:spcBef>
                  <a:spcPct val="50000"/>
                </a:spcBef>
                <a:defRPr/>
              </a:pPr>
              <a:t>‹#›</a:t>
            </a:fld>
            <a:endParaRPr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331601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69" r:id="rId1"/>
    <p:sldLayoutId id="2147484670" r:id="rId2"/>
    <p:sldLayoutId id="2147484671" r:id="rId3"/>
    <p:sldLayoutId id="2147484672" r:id="rId4"/>
    <p:sldLayoutId id="2147484673" r:id="rId5"/>
    <p:sldLayoutId id="2147484674" r:id="rId6"/>
    <p:sldLayoutId id="2147484675" r:id="rId7"/>
    <p:sldLayoutId id="2147484676" r:id="rId8"/>
    <p:sldLayoutId id="2147484677" r:id="rId9"/>
    <p:sldLayoutId id="2147484678" r:id="rId10"/>
    <p:sldLayoutId id="2147484679" r:id="rId11"/>
    <p:sldLayoutId id="2147484680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底板白-英文大写4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fld id="{7CAD4C44-F2C6-426D-A273-B3CFC485B670}" type="slidenum">
              <a:rPr lang="en-US" altLang="zh-CN" sz="1600"/>
              <a:pPr eaLnBrk="1" hangingPunct="1">
                <a:spcBef>
                  <a:spcPct val="50000"/>
                </a:spcBef>
              </a:pPr>
              <a:t>‹#›</a:t>
            </a:fld>
            <a:endParaRPr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417231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82" r:id="rId1"/>
    <p:sldLayoutId id="2147484683" r:id="rId2"/>
    <p:sldLayoutId id="2147484684" r:id="rId3"/>
    <p:sldLayoutId id="2147484685" r:id="rId4"/>
    <p:sldLayoutId id="2147484686" r:id="rId5"/>
    <p:sldLayoutId id="2147484687" r:id="rId6"/>
    <p:sldLayoutId id="2147484688" r:id="rId7"/>
    <p:sldLayoutId id="2147484689" r:id="rId8"/>
    <p:sldLayoutId id="2147484690" r:id="rId9"/>
    <p:sldLayoutId id="2147484691" r:id="rId10"/>
    <p:sldLayoutId id="2147484692" r:id="rId11"/>
    <p:sldLayoutId id="2147484693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底板白-英文大写4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DA4FF677-C9FB-4807-913D-665935D88717}" type="slidenum">
              <a:rPr lang="en-US" altLang="zh-CN" sz="1600" smtClean="0"/>
              <a:pPr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zh-CN" sz="1600" smtClean="0"/>
          </a:p>
        </p:txBody>
      </p:sp>
    </p:spTree>
    <p:extLst>
      <p:ext uri="{BB962C8B-B14F-4D97-AF65-F5344CB8AC3E}">
        <p14:creationId xmlns:p14="http://schemas.microsoft.com/office/powerpoint/2010/main" val="43514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95" r:id="rId1"/>
    <p:sldLayoutId id="2147484696" r:id="rId2"/>
    <p:sldLayoutId id="2147484697" r:id="rId3"/>
    <p:sldLayoutId id="2147484698" r:id="rId4"/>
    <p:sldLayoutId id="2147484699" r:id="rId5"/>
    <p:sldLayoutId id="2147484700" r:id="rId6"/>
    <p:sldLayoutId id="2147484701" r:id="rId7"/>
    <p:sldLayoutId id="2147484702" r:id="rId8"/>
    <p:sldLayoutId id="2147484703" r:id="rId9"/>
    <p:sldLayoutId id="2147484704" r:id="rId10"/>
    <p:sldLayoutId id="2147484705" r:id="rId11"/>
    <p:sldLayoutId id="2147484706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/>
          </a:p>
        </p:txBody>
      </p:sp>
      <p:sp>
        <p:nvSpPr>
          <p:cNvPr id="205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3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fld id="{DFF20099-E7C3-4225-B947-3ABED4FAAAF7}" type="slidenum">
              <a:rPr lang="en-US" altLang="zh-CN" sz="1600" smtClean="0"/>
              <a:pPr algn="ctr"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zh-CN" sz="1600" smtClean="0"/>
          </a:p>
        </p:txBody>
      </p:sp>
      <p:pic>
        <p:nvPicPr>
          <p:cNvPr id="2055" name="Picture 11" descr="http://www.sjtu.edu.cn/_mediafile/wwwsjtu/2011/03/15/drz6s3owy2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165100"/>
            <a:ext cx="669925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7341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08" r:id="rId1"/>
    <p:sldLayoutId id="2147484709" r:id="rId2"/>
    <p:sldLayoutId id="2147484710" r:id="rId3"/>
    <p:sldLayoutId id="2147484711" r:id="rId4"/>
    <p:sldLayoutId id="2147484712" r:id="rId5"/>
    <p:sldLayoutId id="2147484713" r:id="rId6"/>
    <p:sldLayoutId id="2147484714" r:id="rId7"/>
    <p:sldLayoutId id="2147484715" r:id="rId8"/>
    <p:sldLayoutId id="2147484716" r:id="rId9"/>
    <p:sldLayoutId id="2147484717" r:id="rId10"/>
    <p:sldLayoutId id="2147484718" r:id="rId11"/>
    <p:sldLayoutId id="2147484719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ppt底板白-英文大写4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133984">
                  <a:gamma/>
                  <a:tint val="0"/>
                  <a:invGamma/>
                </a:srgbClr>
              </a:gs>
              <a:gs pos="100000">
                <a:srgbClr val="133984"/>
              </a:gs>
            </a:gsLst>
            <a:lin ang="0" scaled="1"/>
          </a:gradFill>
          <a:ln w="1905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133984">
                  <a:gamma/>
                  <a:tint val="0"/>
                  <a:invGamma/>
                </a:srgbClr>
              </a:gs>
              <a:gs pos="100000">
                <a:srgbClr val="133984"/>
              </a:gs>
            </a:gsLst>
            <a:lin ang="0" scaled="1"/>
          </a:gradFill>
          <a:ln w="1905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  <a:defRPr/>
            </a:pPr>
            <a:fld id="{98CC7CC1-E46E-46A6-8B56-8C5440B76428}" type="slidenum">
              <a:rPr lang="en-US" altLang="zh-CN" sz="1600"/>
              <a:pPr>
                <a:spcBef>
                  <a:spcPct val="50000"/>
                </a:spcBef>
                <a:defRPr/>
              </a:pPr>
              <a:t>‹#›</a:t>
            </a:fld>
            <a:endParaRPr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1412231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21" r:id="rId1"/>
    <p:sldLayoutId id="2147484722" r:id="rId2"/>
    <p:sldLayoutId id="2147484723" r:id="rId3"/>
    <p:sldLayoutId id="2147484724" r:id="rId4"/>
    <p:sldLayoutId id="2147484725" r:id="rId5"/>
    <p:sldLayoutId id="2147484726" r:id="rId6"/>
    <p:sldLayoutId id="2147484727" r:id="rId7"/>
    <p:sldLayoutId id="2147484728" r:id="rId8"/>
    <p:sldLayoutId id="2147484729" r:id="rId9"/>
    <p:sldLayoutId id="2147484730" r:id="rId10"/>
    <p:sldLayoutId id="2147484731" r:id="rId11"/>
    <p:sldLayoutId id="2147484732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底板白-英文大写4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1E7EF89D-1491-4575-BC3E-C2911E192007}" type="slidenum">
              <a:rPr lang="en-US" altLang="zh-CN" sz="1600" smtClean="0"/>
              <a:pPr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zh-CN" sz="160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63" r:id="rId1"/>
    <p:sldLayoutId id="2147484364" r:id="rId2"/>
    <p:sldLayoutId id="2147484365" r:id="rId3"/>
    <p:sldLayoutId id="2147484366" r:id="rId4"/>
    <p:sldLayoutId id="2147484367" r:id="rId5"/>
    <p:sldLayoutId id="2147484368" r:id="rId6"/>
    <p:sldLayoutId id="2147484369" r:id="rId7"/>
    <p:sldLayoutId id="2147484370" r:id="rId8"/>
    <p:sldLayoutId id="2147484371" r:id="rId9"/>
    <p:sldLayoutId id="2147484372" r:id="rId10"/>
    <p:sldLayoutId id="2147484373" r:id="rId11"/>
    <p:sldLayoutId id="2147484374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底板白-英文大写4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fld id="{7CAD4C44-F2C6-426D-A273-B3CFC485B670}" type="slidenum">
              <a:rPr lang="en-US" altLang="zh-CN" sz="1600"/>
              <a:pPr eaLnBrk="1" hangingPunct="1">
                <a:spcBef>
                  <a:spcPct val="50000"/>
                </a:spcBef>
              </a:pPr>
              <a:t>‹#›</a:t>
            </a:fld>
            <a:endParaRPr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3428945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4" r:id="rId1"/>
    <p:sldLayoutId id="2147484735" r:id="rId2"/>
    <p:sldLayoutId id="2147484736" r:id="rId3"/>
    <p:sldLayoutId id="2147484737" r:id="rId4"/>
    <p:sldLayoutId id="2147484738" r:id="rId5"/>
    <p:sldLayoutId id="2147484739" r:id="rId6"/>
    <p:sldLayoutId id="2147484740" r:id="rId7"/>
    <p:sldLayoutId id="2147484741" r:id="rId8"/>
    <p:sldLayoutId id="2147484742" r:id="rId9"/>
    <p:sldLayoutId id="2147484743" r:id="rId10"/>
    <p:sldLayoutId id="2147484744" r:id="rId11"/>
    <p:sldLayoutId id="2147484745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ppt底板白-英文大写4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133984">
                  <a:gamma/>
                  <a:tint val="0"/>
                  <a:invGamma/>
                </a:srgbClr>
              </a:gs>
              <a:gs pos="100000">
                <a:srgbClr val="133984"/>
              </a:gs>
            </a:gsLst>
            <a:lin ang="0" scaled="1"/>
          </a:gradFill>
          <a:ln w="1905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133984">
                  <a:gamma/>
                  <a:tint val="0"/>
                  <a:invGamma/>
                </a:srgbClr>
              </a:gs>
              <a:gs pos="100000">
                <a:srgbClr val="133984"/>
              </a:gs>
            </a:gsLst>
            <a:lin ang="0" scaled="1"/>
          </a:gradFill>
          <a:ln w="1905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  <a:defRPr/>
            </a:pPr>
            <a:fld id="{98CC7CC1-E46E-46A6-8B56-8C5440B76428}" type="slidenum">
              <a:rPr lang="en-US" altLang="zh-CN" sz="1600"/>
              <a:pPr>
                <a:spcBef>
                  <a:spcPct val="50000"/>
                </a:spcBef>
                <a:defRPr/>
              </a:pPr>
              <a:t>‹#›</a:t>
            </a:fld>
            <a:endParaRPr lang="en-US" altLang="zh-CN" sz="16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76" r:id="rId1"/>
    <p:sldLayoutId id="2147484377" r:id="rId2"/>
    <p:sldLayoutId id="2147484378" r:id="rId3"/>
    <p:sldLayoutId id="2147484379" r:id="rId4"/>
    <p:sldLayoutId id="2147484380" r:id="rId5"/>
    <p:sldLayoutId id="2147484381" r:id="rId6"/>
    <p:sldLayoutId id="2147484382" r:id="rId7"/>
    <p:sldLayoutId id="2147484383" r:id="rId8"/>
    <p:sldLayoutId id="2147484384" r:id="rId9"/>
    <p:sldLayoutId id="2147484385" r:id="rId10"/>
    <p:sldLayoutId id="2147484386" r:id="rId11"/>
    <p:sldLayoutId id="2147484387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底板白-英文大写4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fld id="{7CAD4C44-F2C6-426D-A273-B3CFC485B670}" type="slidenum">
              <a:rPr lang="en-US" altLang="zh-CN" sz="1600"/>
              <a:pPr eaLnBrk="1" hangingPunct="1">
                <a:spcBef>
                  <a:spcPct val="50000"/>
                </a:spcBef>
              </a:pPr>
              <a:t>‹#›</a:t>
            </a:fld>
            <a:endParaRPr lang="en-US" altLang="zh-CN" sz="16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89" r:id="rId1"/>
    <p:sldLayoutId id="2147484390" r:id="rId2"/>
    <p:sldLayoutId id="2147484391" r:id="rId3"/>
    <p:sldLayoutId id="2147484392" r:id="rId4"/>
    <p:sldLayoutId id="2147484393" r:id="rId5"/>
    <p:sldLayoutId id="2147484394" r:id="rId6"/>
    <p:sldLayoutId id="2147484395" r:id="rId7"/>
    <p:sldLayoutId id="2147484396" r:id="rId8"/>
    <p:sldLayoutId id="2147484397" r:id="rId9"/>
    <p:sldLayoutId id="2147484398" r:id="rId10"/>
    <p:sldLayoutId id="2147484399" r:id="rId11"/>
    <p:sldLayoutId id="2147484400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CN" altLang="en-US" smtClean="0"/>
              <a:t>单击此处编辑母版标题样式</a:t>
            </a:r>
            <a:endParaRPr kumimoji="0" lang="en-US" smtClean="0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0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lang="zh-CN" sz="1200">
                <a:solidFill>
                  <a:schemeClr val="tx2"/>
                </a:solidFill>
              </a:defRPr>
            </a:lvl1pPr>
            <a:extLst/>
          </a:lstStyle>
          <a:p>
            <a:fld id="{28B1A4E2-E177-4399-9E13-DB2F296B8D6B}" type="datetime1">
              <a:rPr kumimoji="0" lang="zh-CN" altLang="en-US" sz="1200" smtClean="0">
                <a:solidFill>
                  <a:schemeClr val="tx2"/>
                </a:solidFill>
              </a:rPr>
              <a:t>2018/12/12</a:t>
            </a:fld>
            <a:endParaRPr kumimoji="0" lang="zh-CN" sz="120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lang="zh-CN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zh-CN" sz="120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0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lang="zh-CN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zh-CN" sz="1200">
                <a:solidFill>
                  <a:schemeClr val="tx2"/>
                </a:solidFill>
              </a:rPr>
              <a:pPr algn="r"/>
              <a:t>‹#›</a:t>
            </a:fld>
            <a:endParaRPr kumimoji="0" lang="zh-CN" sz="1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6480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02" r:id="rId1"/>
    <p:sldLayoutId id="2147484403" r:id="rId2"/>
    <p:sldLayoutId id="2147484404" r:id="rId3"/>
    <p:sldLayoutId id="2147484405" r:id="rId4"/>
    <p:sldLayoutId id="2147484406" r:id="rId5"/>
    <p:sldLayoutId id="2147484407" r:id="rId6"/>
    <p:sldLayoutId id="2147484408" r:id="rId7"/>
    <p:sldLayoutId id="2147484409" r:id="rId8"/>
    <p:sldLayoutId id="2147484410" r:id="rId9"/>
    <p:sldLayoutId id="2147484411" r:id="rId10"/>
    <p:sldLayoutId id="2147484412" r:id="rId11"/>
    <p:sldLayoutId id="2147484413" r:id="rId12"/>
    <p:sldLayoutId id="2147484414" r:id="rId13"/>
    <p:sldLayoutId id="2147484415" r:id="rId14"/>
    <p:sldLayoutId id="2147484416" r:id="rId15"/>
    <p:sldLayoutId id="2147484417" r:id="rId16"/>
    <p:sldLayoutId id="2147484418" r:id="rId17"/>
    <p:sldLayoutId id="2147484419" r:id="rId18"/>
    <p:sldLayoutId id="2147484420" r:id="rId19"/>
    <p:sldLayoutId id="2147484421" r:id="rId20"/>
    <p:sldLayoutId id="2147484422" r:id="rId21"/>
    <p:sldLayoutId id="2147484423" r:id="rId22"/>
    <p:sldLayoutId id="2147484424" r:id="rId23"/>
    <p:sldLayoutId id="2147484425" r:id="rId24"/>
    <p:sldLayoutId id="2147484426" r:id="rId25"/>
    <p:sldLayoutId id="2147484427" r:id="rId26"/>
    <p:sldLayoutId id="2147484428" r:id="rId2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lang="zh-CN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 lang="zh-CN">
          <a:solidFill>
            <a:schemeClr val="tx2"/>
          </a:solidFill>
        </a:defRPr>
      </a:lvl2pPr>
      <a:lvl3pPr eaLnBrk="1" latinLnBrk="0" hangingPunct="1">
        <a:defRPr kumimoji="0" lang="zh-CN">
          <a:solidFill>
            <a:schemeClr val="tx2"/>
          </a:solidFill>
        </a:defRPr>
      </a:lvl3pPr>
      <a:lvl4pPr eaLnBrk="1" latinLnBrk="0" hangingPunct="1">
        <a:defRPr kumimoji="0" lang="zh-CN">
          <a:solidFill>
            <a:schemeClr val="tx2"/>
          </a:solidFill>
        </a:defRPr>
      </a:lvl4pPr>
      <a:lvl5pPr eaLnBrk="1" latinLnBrk="0" hangingPunct="1">
        <a:defRPr kumimoji="0" lang="zh-CN">
          <a:solidFill>
            <a:schemeClr val="tx2"/>
          </a:solidFill>
        </a:defRPr>
      </a:lvl5pPr>
      <a:lvl6pPr eaLnBrk="1" latinLnBrk="0" hangingPunct="1">
        <a:defRPr kumimoji="0" lang="zh-CN">
          <a:solidFill>
            <a:schemeClr val="tx2"/>
          </a:solidFill>
        </a:defRPr>
      </a:lvl6pPr>
      <a:lvl7pPr eaLnBrk="1" latinLnBrk="0" hangingPunct="1">
        <a:defRPr kumimoji="0" lang="zh-CN">
          <a:solidFill>
            <a:schemeClr val="tx2"/>
          </a:solidFill>
        </a:defRPr>
      </a:lvl7pPr>
      <a:lvl8pPr eaLnBrk="1" latinLnBrk="0" hangingPunct="1">
        <a:defRPr kumimoji="0" lang="zh-CN">
          <a:solidFill>
            <a:schemeClr val="tx2"/>
          </a:solidFill>
        </a:defRPr>
      </a:lvl8pPr>
      <a:lvl9pPr eaLnBrk="1" latinLnBrk="0" hangingPunct="1">
        <a:defRPr kumimoji="0" lang="zh-CN">
          <a:solidFill>
            <a:schemeClr val="tx2"/>
          </a:solidFill>
        </a:defRPr>
      </a:lvl9pPr>
      <a:extLst/>
    </p:titleStyle>
    <p:bodyStyle>
      <a:lvl1pPr marL="342900" indent="-342900" algn="l" rtl="0" eaLnBrk="1" latinLnBrk="0" hangingPunct="1">
        <a:spcBef>
          <a:spcPct val="20000"/>
        </a:spcBef>
        <a:buChar char="•"/>
        <a:defRPr kumimoji="0" lang="zh-CN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har char="–"/>
        <a:defRPr kumimoji="0" lang="zh-CN"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har char="•"/>
        <a:defRPr kumimoji="0" lang="zh-CN"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har char="–"/>
        <a:defRPr kumimoji="0" lang="zh-CN"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har char="»"/>
        <a:defRPr kumimoji="0" lang="zh-CN"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kumimoji="0" lang="zh-CN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kumimoji="0" lang="zh-CN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kumimoji="0" lang="zh-CN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kumimoji="0" lang="zh-CN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lang="zh-CN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lang="zh-CN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lang="zh-CN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lang="zh-CN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lang="zh-CN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lang="zh-CN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lang="zh-CN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lang="zh-CN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lang="zh-CN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底板白-英文大写40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A7309B64-BEE1-4E46-B58D-192B62459C94}" type="slidenum">
              <a:rPr lang="en-US" altLang="zh-CN" sz="1600" smtClean="0"/>
              <a:pPr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zh-CN" sz="1600" smtClean="0"/>
          </a:p>
        </p:txBody>
      </p:sp>
    </p:spTree>
    <p:extLst>
      <p:ext uri="{BB962C8B-B14F-4D97-AF65-F5344CB8AC3E}">
        <p14:creationId xmlns:p14="http://schemas.microsoft.com/office/powerpoint/2010/main" val="2275169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30" r:id="rId1"/>
    <p:sldLayoutId id="2147484431" r:id="rId2"/>
    <p:sldLayoutId id="2147484432" r:id="rId3"/>
    <p:sldLayoutId id="2147484433" r:id="rId4"/>
    <p:sldLayoutId id="2147484434" r:id="rId5"/>
    <p:sldLayoutId id="2147484435" r:id="rId6"/>
    <p:sldLayoutId id="2147484436" r:id="rId7"/>
    <p:sldLayoutId id="2147484437" r:id="rId8"/>
    <p:sldLayoutId id="2147484438" r:id="rId9"/>
    <p:sldLayoutId id="2147484439" r:id="rId10"/>
    <p:sldLayoutId id="2147484440" r:id="rId11"/>
    <p:sldLayoutId id="2147484441" r:id="rId12"/>
    <p:sldLayoutId id="2147484442" r:id="rId13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6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/>
          </a:p>
        </p:txBody>
      </p:sp>
      <p:sp>
        <p:nvSpPr>
          <p:cNvPr id="205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3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fld id="{DFF20099-E7C3-4225-B947-3ABED4FAAAF7}" type="slidenum">
              <a:rPr lang="en-US" altLang="zh-CN" sz="1600" smtClean="0"/>
              <a:pPr algn="ctr"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zh-CN" sz="1600" smtClean="0"/>
          </a:p>
        </p:txBody>
      </p:sp>
      <p:pic>
        <p:nvPicPr>
          <p:cNvPr id="2055" name="Picture 11" descr="http://www.sjtu.edu.cn/_mediafile/wwwsjtu/2011/03/15/drz6s3owy2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165100"/>
            <a:ext cx="669925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3813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4" r:id="rId1"/>
    <p:sldLayoutId id="2147484445" r:id="rId2"/>
    <p:sldLayoutId id="2147484446" r:id="rId3"/>
    <p:sldLayoutId id="2147484447" r:id="rId4"/>
    <p:sldLayoutId id="2147484448" r:id="rId5"/>
    <p:sldLayoutId id="2147484449" r:id="rId6"/>
    <p:sldLayoutId id="2147484450" r:id="rId7"/>
    <p:sldLayoutId id="2147484451" r:id="rId8"/>
    <p:sldLayoutId id="2147484452" r:id="rId9"/>
    <p:sldLayoutId id="2147484453" r:id="rId10"/>
    <p:sldLayoutId id="2147484454" r:id="rId11"/>
    <p:sldLayoutId id="2147484455" r:id="rId12"/>
    <p:sldLayoutId id="2147484456" r:id="rId13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6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底板白-英文大写4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1E7EF89D-1491-4575-BC3E-C2911E192007}" type="slidenum">
              <a:rPr lang="en-US" altLang="zh-CN" sz="1600" smtClean="0"/>
              <a:pPr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zh-CN" sz="1600" smtClean="0"/>
          </a:p>
        </p:txBody>
      </p:sp>
    </p:spTree>
    <p:extLst>
      <p:ext uri="{BB962C8B-B14F-4D97-AF65-F5344CB8AC3E}">
        <p14:creationId xmlns:p14="http://schemas.microsoft.com/office/powerpoint/2010/main" val="1574724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8" r:id="rId1"/>
    <p:sldLayoutId id="2147484459" r:id="rId2"/>
    <p:sldLayoutId id="2147484460" r:id="rId3"/>
    <p:sldLayoutId id="2147484461" r:id="rId4"/>
    <p:sldLayoutId id="2147484462" r:id="rId5"/>
    <p:sldLayoutId id="2147484463" r:id="rId6"/>
    <p:sldLayoutId id="2147484464" r:id="rId7"/>
    <p:sldLayoutId id="2147484465" r:id="rId8"/>
    <p:sldLayoutId id="2147484466" r:id="rId9"/>
    <p:sldLayoutId id="2147484467" r:id="rId10"/>
    <p:sldLayoutId id="2147484468" r:id="rId11"/>
    <p:sldLayoutId id="2147484469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7.bin"/><Relationship Id="rId12" Type="http://schemas.openxmlformats.org/officeDocument/2006/relationships/image" Target="../media/image50.wmf"/><Relationship Id="rId13" Type="http://schemas.openxmlformats.org/officeDocument/2006/relationships/oleObject" Target="../embeddings/oleObject28.bin"/><Relationship Id="rId14" Type="http://schemas.openxmlformats.org/officeDocument/2006/relationships/image" Target="../media/image51.wmf"/><Relationship Id="rId15" Type="http://schemas.openxmlformats.org/officeDocument/2006/relationships/oleObject" Target="../embeddings/oleObject29.bin"/><Relationship Id="rId16" Type="http://schemas.openxmlformats.org/officeDocument/2006/relationships/image" Target="../media/image52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83.xml"/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microsoft.com/office/2007/relationships/hdphoto" Target="../media/hdphoto1.wdp"/><Relationship Id="rId7" Type="http://schemas.openxmlformats.org/officeDocument/2006/relationships/oleObject" Target="../embeddings/oleObject25.bin"/><Relationship Id="rId8" Type="http://schemas.openxmlformats.org/officeDocument/2006/relationships/image" Target="../media/image48.wmf"/><Relationship Id="rId9" Type="http://schemas.openxmlformats.org/officeDocument/2006/relationships/oleObject" Target="../embeddings/oleObject26.bin"/><Relationship Id="rId10" Type="http://schemas.openxmlformats.org/officeDocument/2006/relationships/image" Target="../media/image49.wmf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wmf"/><Relationship Id="rId20" Type="http://schemas.openxmlformats.org/officeDocument/2006/relationships/oleObject" Target="../embeddings/oleObject37.bin"/><Relationship Id="rId21" Type="http://schemas.openxmlformats.org/officeDocument/2006/relationships/image" Target="../media/image58.wmf"/><Relationship Id="rId22" Type="http://schemas.openxmlformats.org/officeDocument/2006/relationships/oleObject" Target="../embeddings/oleObject38.bin"/><Relationship Id="rId23" Type="http://schemas.openxmlformats.org/officeDocument/2006/relationships/image" Target="../media/image59.wmf"/><Relationship Id="rId24" Type="http://schemas.openxmlformats.org/officeDocument/2006/relationships/oleObject" Target="../embeddings/oleObject39.bin"/><Relationship Id="rId25" Type="http://schemas.openxmlformats.org/officeDocument/2006/relationships/image" Target="../media/image60.wmf"/><Relationship Id="rId26" Type="http://schemas.openxmlformats.org/officeDocument/2006/relationships/oleObject" Target="../embeddings/oleObject40.bin"/><Relationship Id="rId27" Type="http://schemas.openxmlformats.org/officeDocument/2006/relationships/image" Target="../media/image61.wmf"/><Relationship Id="rId28" Type="http://schemas.openxmlformats.org/officeDocument/2006/relationships/oleObject" Target="../embeddings/oleObject41.bin"/><Relationship Id="rId29" Type="http://schemas.openxmlformats.org/officeDocument/2006/relationships/image" Target="../media/image62.wmf"/><Relationship Id="rId10" Type="http://schemas.openxmlformats.org/officeDocument/2006/relationships/oleObject" Target="../embeddings/oleObject32.bin"/><Relationship Id="rId11" Type="http://schemas.openxmlformats.org/officeDocument/2006/relationships/image" Target="../media/image52.wmf"/><Relationship Id="rId12" Type="http://schemas.openxmlformats.org/officeDocument/2006/relationships/oleObject" Target="../embeddings/oleObject33.bin"/><Relationship Id="rId13" Type="http://schemas.openxmlformats.org/officeDocument/2006/relationships/image" Target="../media/image54.wmf"/><Relationship Id="rId14" Type="http://schemas.openxmlformats.org/officeDocument/2006/relationships/oleObject" Target="../embeddings/oleObject34.bin"/><Relationship Id="rId15" Type="http://schemas.openxmlformats.org/officeDocument/2006/relationships/image" Target="../media/image55.wmf"/><Relationship Id="rId16" Type="http://schemas.openxmlformats.org/officeDocument/2006/relationships/oleObject" Target="../embeddings/oleObject35.bin"/><Relationship Id="rId17" Type="http://schemas.openxmlformats.org/officeDocument/2006/relationships/image" Target="../media/image56.wmf"/><Relationship Id="rId18" Type="http://schemas.openxmlformats.org/officeDocument/2006/relationships/oleObject" Target="../embeddings/oleObject36.bin"/><Relationship Id="rId19" Type="http://schemas.openxmlformats.org/officeDocument/2006/relationships/image" Target="../media/image57.w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83.xml"/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53.png"/><Relationship Id="rId5" Type="http://schemas.microsoft.com/office/2007/relationships/hdphoto" Target="../media/hdphoto1.wdp"/><Relationship Id="rId6" Type="http://schemas.openxmlformats.org/officeDocument/2006/relationships/oleObject" Target="../embeddings/oleObject30.bin"/><Relationship Id="rId7" Type="http://schemas.openxmlformats.org/officeDocument/2006/relationships/image" Target="../media/image50.wmf"/><Relationship Id="rId8" Type="http://schemas.openxmlformats.org/officeDocument/2006/relationships/oleObject" Target="../embeddings/oleObject31.bin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4.bin"/><Relationship Id="rId12" Type="http://schemas.openxmlformats.org/officeDocument/2006/relationships/image" Target="../media/image52.w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83.xml"/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55.png"/><Relationship Id="rId5" Type="http://schemas.openxmlformats.org/officeDocument/2006/relationships/image" Target="../media/image53.png"/><Relationship Id="rId6" Type="http://schemas.microsoft.com/office/2007/relationships/hdphoto" Target="../media/hdphoto1.wdp"/><Relationship Id="rId7" Type="http://schemas.openxmlformats.org/officeDocument/2006/relationships/oleObject" Target="../embeddings/oleObject42.bin"/><Relationship Id="rId8" Type="http://schemas.openxmlformats.org/officeDocument/2006/relationships/image" Target="../media/image50.wmf"/><Relationship Id="rId9" Type="http://schemas.openxmlformats.org/officeDocument/2006/relationships/oleObject" Target="../embeddings/oleObject43.bin"/><Relationship Id="rId10" Type="http://schemas.openxmlformats.org/officeDocument/2006/relationships/image" Target="../media/image51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4" Type="http://schemas.openxmlformats.org/officeDocument/2006/relationships/image" Target="../media/image63.png"/><Relationship Id="rId5" Type="http://schemas.microsoft.com/office/2007/relationships/hdphoto" Target="../media/hdphoto2.wdp"/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microsoft.com/office/2007/relationships/hdphoto" Target="../media/hdphoto3.wdp"/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microsoft.com/office/2007/relationships/hdphoto" Target="../media/hdphoto4.wdp"/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image" Target="../media/image73.png"/><Relationship Id="rId5" Type="http://schemas.openxmlformats.org/officeDocument/2006/relationships/oleObject" Target="../embeddings/oleObject45.bin"/><Relationship Id="rId6" Type="http://schemas.openxmlformats.org/officeDocument/2006/relationships/image" Target="../media/image72.w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8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5.jpe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9.wmf"/><Relationship Id="rId12" Type="http://schemas.openxmlformats.org/officeDocument/2006/relationships/oleObject" Target="../embeddings/oleObject50.bin"/><Relationship Id="rId13" Type="http://schemas.openxmlformats.org/officeDocument/2006/relationships/image" Target="../media/image80.w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83.xml"/><Relationship Id="rId3" Type="http://schemas.openxmlformats.org/officeDocument/2006/relationships/image" Target="../media/image81.png"/><Relationship Id="rId4" Type="http://schemas.openxmlformats.org/officeDocument/2006/relationships/oleObject" Target="../embeddings/oleObject46.bin"/><Relationship Id="rId5" Type="http://schemas.openxmlformats.org/officeDocument/2006/relationships/image" Target="../media/image76.wmf"/><Relationship Id="rId6" Type="http://schemas.openxmlformats.org/officeDocument/2006/relationships/oleObject" Target="../embeddings/oleObject47.bin"/><Relationship Id="rId7" Type="http://schemas.openxmlformats.org/officeDocument/2006/relationships/image" Target="../media/image77.wmf"/><Relationship Id="rId8" Type="http://schemas.openxmlformats.org/officeDocument/2006/relationships/oleObject" Target="../embeddings/oleObject48.bin"/><Relationship Id="rId9" Type="http://schemas.openxmlformats.org/officeDocument/2006/relationships/image" Target="../media/image78.wmf"/><Relationship Id="rId10" Type="http://schemas.openxmlformats.org/officeDocument/2006/relationships/oleObject" Target="../embeddings/oleObject49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oleObject" Target="../embeddings/oleObject51.bin"/><Relationship Id="rId5" Type="http://schemas.openxmlformats.org/officeDocument/2006/relationships/image" Target="../media/image82.w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8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85.gif"/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image" Target="../media/image62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4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5.w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16.w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17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84.xml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2.bin"/><Relationship Id="rId12" Type="http://schemas.openxmlformats.org/officeDocument/2006/relationships/image" Target="../media/image86.wmf"/><Relationship Id="rId13" Type="http://schemas.openxmlformats.org/officeDocument/2006/relationships/oleObject" Target="../embeddings/oleObject53.bin"/><Relationship Id="rId14" Type="http://schemas.openxmlformats.org/officeDocument/2006/relationships/image" Target="../media/image87.wmf"/><Relationship Id="rId15" Type="http://schemas.openxmlformats.org/officeDocument/2006/relationships/oleObject" Target="../embeddings/oleObject54.bin"/><Relationship Id="rId16" Type="http://schemas.openxmlformats.org/officeDocument/2006/relationships/image" Target="../media/image88.w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84.xml"/><Relationship Id="rId3" Type="http://schemas.openxmlformats.org/officeDocument/2006/relationships/notesSlide" Target="../notesSlides/notesSlide27.xml"/><Relationship Id="rId4" Type="http://schemas.openxmlformats.org/officeDocument/2006/relationships/image" Target="../media/image700.png"/><Relationship Id="rId5" Type="http://schemas.openxmlformats.org/officeDocument/2006/relationships/image" Target="../media/image89.png"/><Relationship Id="rId10" Type="http://schemas.openxmlformats.org/officeDocument/2006/relationships/image" Target="../media/image95.png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8.bin"/><Relationship Id="rId12" Type="http://schemas.openxmlformats.org/officeDocument/2006/relationships/image" Target="../media/image92.wmf"/><Relationship Id="rId13" Type="http://schemas.openxmlformats.org/officeDocument/2006/relationships/oleObject" Target="../embeddings/oleObject59.bin"/><Relationship Id="rId14" Type="http://schemas.openxmlformats.org/officeDocument/2006/relationships/image" Target="../media/image93.wmf"/><Relationship Id="rId15" Type="http://schemas.openxmlformats.org/officeDocument/2006/relationships/oleObject" Target="../embeddings/oleObject60.bin"/><Relationship Id="rId16" Type="http://schemas.openxmlformats.org/officeDocument/2006/relationships/image" Target="../media/image94.wmf"/><Relationship Id="rId17" Type="http://schemas.openxmlformats.org/officeDocument/2006/relationships/image" Target="../media/image97.png"/><Relationship Id="rId18" Type="http://schemas.openxmlformats.org/officeDocument/2006/relationships/oleObject" Target="../embeddings/oleObject61.bin"/><Relationship Id="rId19" Type="http://schemas.openxmlformats.org/officeDocument/2006/relationships/image" Target="../media/image95.w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84.xml"/><Relationship Id="rId3" Type="http://schemas.openxmlformats.org/officeDocument/2006/relationships/notesSlide" Target="../notesSlides/notesSlide28.xml"/><Relationship Id="rId4" Type="http://schemas.openxmlformats.org/officeDocument/2006/relationships/image" Target="../media/image770.png"/><Relationship Id="rId5" Type="http://schemas.openxmlformats.org/officeDocument/2006/relationships/oleObject" Target="../embeddings/oleObject55.bin"/><Relationship Id="rId6" Type="http://schemas.openxmlformats.org/officeDocument/2006/relationships/image" Target="../media/image89.emf"/><Relationship Id="rId7" Type="http://schemas.openxmlformats.org/officeDocument/2006/relationships/oleObject" Target="../embeddings/oleObject56.bin"/><Relationship Id="rId8" Type="http://schemas.openxmlformats.org/officeDocument/2006/relationships/image" Target="../media/image90.wmf"/><Relationship Id="rId9" Type="http://schemas.openxmlformats.org/officeDocument/2006/relationships/oleObject" Target="../embeddings/oleObject57.bin"/><Relationship Id="rId10" Type="http://schemas.openxmlformats.org/officeDocument/2006/relationships/image" Target="../media/image91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4" Type="http://schemas.openxmlformats.org/officeDocument/2006/relationships/image" Target="../media/image97.jpeg"/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4" Type="http://schemas.openxmlformats.org/officeDocument/2006/relationships/image" Target="../media/image96.jpeg"/><Relationship Id="rId5" Type="http://schemas.openxmlformats.org/officeDocument/2006/relationships/image" Target="../media/image103.png"/><Relationship Id="rId1" Type="http://schemas.openxmlformats.org/officeDocument/2006/relationships/slideLayout" Target="../slideLayouts/slideLayout84.xml"/><Relationship Id="rId2" Type="http://schemas.openxmlformats.org/officeDocument/2006/relationships/image" Target="../media/image101.png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2.wmf"/><Relationship Id="rId12" Type="http://schemas.openxmlformats.org/officeDocument/2006/relationships/oleObject" Target="../embeddings/oleObject66.bin"/><Relationship Id="rId13" Type="http://schemas.openxmlformats.org/officeDocument/2006/relationships/image" Target="../media/image103.wmf"/><Relationship Id="rId14" Type="http://schemas.openxmlformats.org/officeDocument/2006/relationships/oleObject" Target="../embeddings/oleObject67.bin"/><Relationship Id="rId15" Type="http://schemas.openxmlformats.org/officeDocument/2006/relationships/image" Target="../media/image104.w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83.xml"/><Relationship Id="rId3" Type="http://schemas.openxmlformats.org/officeDocument/2006/relationships/image" Target="../media/image105.png"/><Relationship Id="rId4" Type="http://schemas.openxmlformats.org/officeDocument/2006/relationships/oleObject" Target="../embeddings/oleObject62.bin"/><Relationship Id="rId5" Type="http://schemas.openxmlformats.org/officeDocument/2006/relationships/image" Target="../media/image99.wmf"/><Relationship Id="rId6" Type="http://schemas.openxmlformats.org/officeDocument/2006/relationships/oleObject" Target="../embeddings/oleObject63.bin"/><Relationship Id="rId7" Type="http://schemas.openxmlformats.org/officeDocument/2006/relationships/image" Target="../media/image100.wmf"/><Relationship Id="rId8" Type="http://schemas.openxmlformats.org/officeDocument/2006/relationships/oleObject" Target="../embeddings/oleObject64.bin"/><Relationship Id="rId9" Type="http://schemas.openxmlformats.org/officeDocument/2006/relationships/image" Target="../media/image101.wmf"/><Relationship Id="rId10" Type="http://schemas.openxmlformats.org/officeDocument/2006/relationships/oleObject" Target="../embeddings/oleObject65.bin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72.bin"/><Relationship Id="rId12" Type="http://schemas.openxmlformats.org/officeDocument/2006/relationships/image" Target="../media/image110.wmf"/><Relationship Id="rId13" Type="http://schemas.openxmlformats.org/officeDocument/2006/relationships/oleObject" Target="../embeddings/oleObject73.bin"/><Relationship Id="rId14" Type="http://schemas.openxmlformats.org/officeDocument/2006/relationships/image" Target="../media/image111.w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83.xml"/><Relationship Id="rId3" Type="http://schemas.openxmlformats.org/officeDocument/2006/relationships/oleObject" Target="../embeddings/oleObject68.bin"/><Relationship Id="rId4" Type="http://schemas.openxmlformats.org/officeDocument/2006/relationships/image" Target="../media/image106.wmf"/><Relationship Id="rId5" Type="http://schemas.openxmlformats.org/officeDocument/2006/relationships/oleObject" Target="../embeddings/oleObject69.bin"/><Relationship Id="rId6" Type="http://schemas.openxmlformats.org/officeDocument/2006/relationships/image" Target="../media/image107.wmf"/><Relationship Id="rId7" Type="http://schemas.openxmlformats.org/officeDocument/2006/relationships/oleObject" Target="../embeddings/oleObject70.bin"/><Relationship Id="rId8" Type="http://schemas.openxmlformats.org/officeDocument/2006/relationships/image" Target="../media/image108.wmf"/><Relationship Id="rId9" Type="http://schemas.openxmlformats.org/officeDocument/2006/relationships/oleObject" Target="../embeddings/oleObject71.bin"/><Relationship Id="rId10" Type="http://schemas.openxmlformats.org/officeDocument/2006/relationships/image" Target="../media/image109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4.bin"/><Relationship Id="rId4" Type="http://schemas.openxmlformats.org/officeDocument/2006/relationships/image" Target="../media/image112.wmf"/><Relationship Id="rId5" Type="http://schemas.openxmlformats.org/officeDocument/2006/relationships/image" Target="../media/image114.png"/><Relationship Id="rId6" Type="http://schemas.openxmlformats.org/officeDocument/2006/relationships/oleObject" Target="../embeddings/oleObject75.bin"/><Relationship Id="rId7" Type="http://schemas.openxmlformats.org/officeDocument/2006/relationships/image" Target="../media/image113.w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8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oleObject" Target="../embeddings/oleObject76.bin"/><Relationship Id="rId5" Type="http://schemas.openxmlformats.org/officeDocument/2006/relationships/image" Target="../media/image115.wmf"/><Relationship Id="rId6" Type="http://schemas.openxmlformats.org/officeDocument/2006/relationships/image" Target="../media/image117.png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83.xml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5.png"/><Relationship Id="rId12" Type="http://schemas.openxmlformats.org/officeDocument/2006/relationships/oleObject" Target="../embeddings/oleObject80.bin"/><Relationship Id="rId13" Type="http://schemas.openxmlformats.org/officeDocument/2006/relationships/image" Target="../media/image121.wmf"/><Relationship Id="rId14" Type="http://schemas.openxmlformats.org/officeDocument/2006/relationships/oleObject" Target="../embeddings/oleObject81.bin"/><Relationship Id="rId15" Type="http://schemas.openxmlformats.org/officeDocument/2006/relationships/image" Target="../media/image122.w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83.xml"/><Relationship Id="rId3" Type="http://schemas.openxmlformats.org/officeDocument/2006/relationships/oleObject" Target="../embeddings/oleObject77.bin"/><Relationship Id="rId4" Type="http://schemas.openxmlformats.org/officeDocument/2006/relationships/image" Target="../media/image118.wmf"/><Relationship Id="rId5" Type="http://schemas.openxmlformats.org/officeDocument/2006/relationships/oleObject" Target="../embeddings/oleObject78.bin"/><Relationship Id="rId6" Type="http://schemas.openxmlformats.org/officeDocument/2006/relationships/image" Target="../media/image119.wmf"/><Relationship Id="rId7" Type="http://schemas.openxmlformats.org/officeDocument/2006/relationships/oleObject" Target="../embeddings/oleObject79.bin"/><Relationship Id="rId8" Type="http://schemas.openxmlformats.org/officeDocument/2006/relationships/image" Target="../media/image120.wmf"/><Relationship Id="rId9" Type="http://schemas.openxmlformats.org/officeDocument/2006/relationships/image" Target="../media/image123.png"/><Relationship Id="rId10" Type="http://schemas.openxmlformats.org/officeDocument/2006/relationships/image" Target="../media/image124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8.bin"/><Relationship Id="rId12" Type="http://schemas.openxmlformats.org/officeDocument/2006/relationships/image" Target="../media/image21.wmf"/><Relationship Id="rId13" Type="http://schemas.openxmlformats.org/officeDocument/2006/relationships/oleObject" Target="../embeddings/oleObject9.bin"/><Relationship Id="rId14" Type="http://schemas.openxmlformats.org/officeDocument/2006/relationships/image" Target="../media/image22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88.xml"/><Relationship Id="rId3" Type="http://schemas.openxmlformats.org/officeDocument/2006/relationships/notesSlide" Target="../notesSlides/notesSlide3.xml"/><Relationship Id="rId4" Type="http://schemas.openxmlformats.org/officeDocument/2006/relationships/image" Target="../media/image23.png"/><Relationship Id="rId5" Type="http://schemas.openxmlformats.org/officeDocument/2006/relationships/oleObject" Target="../embeddings/oleObject5.bin"/><Relationship Id="rId6" Type="http://schemas.openxmlformats.org/officeDocument/2006/relationships/image" Target="../media/image18.wmf"/><Relationship Id="rId7" Type="http://schemas.openxmlformats.org/officeDocument/2006/relationships/oleObject" Target="../embeddings/oleObject6.bin"/><Relationship Id="rId8" Type="http://schemas.openxmlformats.org/officeDocument/2006/relationships/image" Target="../media/image19.wmf"/><Relationship Id="rId9" Type="http://schemas.openxmlformats.org/officeDocument/2006/relationships/oleObject" Target="../embeddings/oleObject7.bin"/><Relationship Id="rId10" Type="http://schemas.openxmlformats.org/officeDocument/2006/relationships/image" Target="../media/image20.wmf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86.bin"/><Relationship Id="rId12" Type="http://schemas.openxmlformats.org/officeDocument/2006/relationships/image" Target="../media/image130.wmf"/><Relationship Id="rId13" Type="http://schemas.openxmlformats.org/officeDocument/2006/relationships/image" Target="../media/image132.png"/><Relationship Id="rId14" Type="http://schemas.openxmlformats.org/officeDocument/2006/relationships/oleObject" Target="../embeddings/oleObject87.bin"/><Relationship Id="rId15" Type="http://schemas.openxmlformats.org/officeDocument/2006/relationships/image" Target="../media/image131.w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83.xml"/><Relationship Id="rId3" Type="http://schemas.openxmlformats.org/officeDocument/2006/relationships/oleObject" Target="../embeddings/oleObject82.bin"/><Relationship Id="rId4" Type="http://schemas.openxmlformats.org/officeDocument/2006/relationships/image" Target="../media/image126.wmf"/><Relationship Id="rId5" Type="http://schemas.openxmlformats.org/officeDocument/2006/relationships/oleObject" Target="../embeddings/oleObject83.bin"/><Relationship Id="rId6" Type="http://schemas.openxmlformats.org/officeDocument/2006/relationships/image" Target="../media/image127.wmf"/><Relationship Id="rId7" Type="http://schemas.openxmlformats.org/officeDocument/2006/relationships/oleObject" Target="../embeddings/oleObject84.bin"/><Relationship Id="rId8" Type="http://schemas.openxmlformats.org/officeDocument/2006/relationships/image" Target="../media/image128.wmf"/><Relationship Id="rId9" Type="http://schemas.openxmlformats.org/officeDocument/2006/relationships/oleObject" Target="../embeddings/oleObject85.bin"/><Relationship Id="rId10" Type="http://schemas.openxmlformats.org/officeDocument/2006/relationships/image" Target="../media/image129.w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image" Target="../media/image1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1" Type="http://schemas.openxmlformats.org/officeDocument/2006/relationships/slideLayout" Target="../slideLayouts/slideLayout83.xml"/><Relationship Id="rId2" Type="http://schemas.openxmlformats.org/officeDocument/2006/relationships/image" Target="../media/image1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3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3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9.png"/><Relationship Id="rId8" Type="http://schemas.openxmlformats.org/officeDocument/2006/relationships/image" Target="../media/image160.png"/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3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65.png"/><Relationship Id="rId8" Type="http://schemas.openxmlformats.org/officeDocument/2006/relationships/image" Target="../media/image166.png"/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3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4" Type="http://schemas.openxmlformats.org/officeDocument/2006/relationships/image" Target="../media/image158.png"/><Relationship Id="rId5" Type="http://schemas.openxmlformats.org/officeDocument/2006/relationships/image" Target="../media/image161.png"/><Relationship Id="rId1" Type="http://schemas.openxmlformats.org/officeDocument/2006/relationships/slideLayout" Target="../slideLayouts/slideLayout83.xml"/><Relationship Id="rId2" Type="http://schemas.openxmlformats.org/officeDocument/2006/relationships/image" Target="../media/image16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10.png"/></Relationships>
</file>

<file path=ppt/slides/_rels/slide4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8.png"/><Relationship Id="rId12" Type="http://schemas.openxmlformats.org/officeDocument/2006/relationships/image" Target="../media/image179.png"/><Relationship Id="rId13" Type="http://schemas.openxmlformats.org/officeDocument/2006/relationships/image" Target="../media/image180.png"/><Relationship Id="rId14" Type="http://schemas.openxmlformats.org/officeDocument/2006/relationships/image" Target="../media/image181.png"/><Relationship Id="rId15" Type="http://schemas.openxmlformats.org/officeDocument/2006/relationships/image" Target="../media/image182.png"/><Relationship Id="rId16" Type="http://schemas.openxmlformats.org/officeDocument/2006/relationships/image" Target="../media/image183.png"/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75.png"/><Relationship Id="rId8" Type="http://schemas.openxmlformats.org/officeDocument/2006/relationships/image" Target="../media/image176.png"/><Relationship Id="rId9" Type="http://schemas.openxmlformats.org/officeDocument/2006/relationships/image" Target="../media/image162.png"/><Relationship Id="rId10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wmf"/><Relationship Id="rId12" Type="http://schemas.openxmlformats.org/officeDocument/2006/relationships/oleObject" Target="../embeddings/oleObject14.bin"/><Relationship Id="rId13" Type="http://schemas.openxmlformats.org/officeDocument/2006/relationships/image" Target="../media/image28.wmf"/><Relationship Id="rId14" Type="http://schemas.openxmlformats.org/officeDocument/2006/relationships/oleObject" Target="../embeddings/oleObject15.bin"/><Relationship Id="rId15" Type="http://schemas.openxmlformats.org/officeDocument/2006/relationships/image" Target="../media/image29.wmf"/><Relationship Id="rId16" Type="http://schemas.openxmlformats.org/officeDocument/2006/relationships/oleObject" Target="../embeddings/oleObject16.bin"/><Relationship Id="rId17" Type="http://schemas.openxmlformats.org/officeDocument/2006/relationships/image" Target="../media/image30.wmf"/><Relationship Id="rId18" Type="http://schemas.openxmlformats.org/officeDocument/2006/relationships/oleObject" Target="../embeddings/oleObject17.bin"/><Relationship Id="rId19" Type="http://schemas.openxmlformats.org/officeDocument/2006/relationships/image" Target="../media/image31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84.xml"/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24.wmf"/><Relationship Id="rId6" Type="http://schemas.openxmlformats.org/officeDocument/2006/relationships/oleObject" Target="../embeddings/oleObject11.bin"/><Relationship Id="rId7" Type="http://schemas.openxmlformats.org/officeDocument/2006/relationships/image" Target="../media/image25.wmf"/><Relationship Id="rId8" Type="http://schemas.openxmlformats.org/officeDocument/2006/relationships/oleObject" Target="../embeddings/oleObject12.bin"/><Relationship Id="rId9" Type="http://schemas.openxmlformats.org/officeDocument/2006/relationships/image" Target="../media/image26.wmf"/><Relationship Id="rId10" Type="http://schemas.openxmlformats.org/officeDocument/2006/relationships/oleObject" Target="../embeddings/oleObject13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35.jpeg"/><Relationship Id="rId5" Type="http://schemas.openxmlformats.org/officeDocument/2006/relationships/oleObject" Target="../embeddings/oleObject18.bin"/><Relationship Id="rId6" Type="http://schemas.openxmlformats.org/officeDocument/2006/relationships/image" Target="../media/image32.wmf"/><Relationship Id="rId7" Type="http://schemas.openxmlformats.org/officeDocument/2006/relationships/oleObject" Target="../embeddings/oleObject19.bin"/><Relationship Id="rId8" Type="http://schemas.openxmlformats.org/officeDocument/2006/relationships/image" Target="../media/image33.wmf"/><Relationship Id="rId9" Type="http://schemas.openxmlformats.org/officeDocument/2006/relationships/oleObject" Target="../embeddings/oleObject20.bin"/><Relationship Id="rId10" Type="http://schemas.openxmlformats.org/officeDocument/2006/relationships/image" Target="../media/image34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8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37.png"/><Relationship Id="rId5" Type="http://schemas.openxmlformats.org/officeDocument/2006/relationships/oleObject" Target="../embeddings/oleObject21.bin"/><Relationship Id="rId6" Type="http://schemas.openxmlformats.org/officeDocument/2006/relationships/image" Target="../media/image36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8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39.png"/><Relationship Id="rId5" Type="http://schemas.openxmlformats.org/officeDocument/2006/relationships/oleObject" Target="../embeddings/oleObject22.bin"/><Relationship Id="rId6" Type="http://schemas.openxmlformats.org/officeDocument/2006/relationships/image" Target="../media/image38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8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42.png"/><Relationship Id="rId5" Type="http://schemas.openxmlformats.org/officeDocument/2006/relationships/oleObject" Target="../embeddings/oleObject23.bin"/><Relationship Id="rId6" Type="http://schemas.openxmlformats.org/officeDocument/2006/relationships/image" Target="../media/image40.wmf"/><Relationship Id="rId7" Type="http://schemas.openxmlformats.org/officeDocument/2006/relationships/oleObject" Target="../embeddings/oleObject24.bin"/><Relationship Id="rId8" Type="http://schemas.openxmlformats.org/officeDocument/2006/relationships/image" Target="../media/image41.wmf"/><Relationship Id="rId9" Type="http://schemas.openxmlformats.org/officeDocument/2006/relationships/image" Target="../media/image43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8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9512" y="188640"/>
            <a:ext cx="8784976" cy="6480720"/>
          </a:xfrm>
          <a:prstGeom prst="rect">
            <a:avLst/>
          </a:prstGeom>
          <a:noFill/>
          <a:ln w="3175">
            <a:solidFill>
              <a:schemeClr val="tx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987824" y="4437112"/>
            <a:ext cx="5556870" cy="2160240"/>
          </a:xfrm>
          <a:prstGeom prst="rect">
            <a:avLst/>
          </a:prstGeom>
          <a:ln/>
        </p:spPr>
        <p:txBody>
          <a:bodyPr tIns="45720" anchor="ctr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zh-CN" sz="4300" cap="all" baseline="0">
                <a:solidFill>
                  <a:schemeClr val="tx2"/>
                </a:solidFill>
                <a:effectLst>
                  <a:outerShdw blurRad="51000" dist="370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 lang="zh-CN">
                <a:solidFill>
                  <a:schemeClr val="tx2"/>
                </a:solidFill>
              </a:defRPr>
            </a:lvl2pPr>
            <a:lvl3pPr eaLnBrk="1" latinLnBrk="0" hangingPunct="1">
              <a:defRPr kumimoji="0" lang="zh-CN">
                <a:solidFill>
                  <a:schemeClr val="tx2"/>
                </a:solidFill>
              </a:defRPr>
            </a:lvl3pPr>
            <a:lvl4pPr eaLnBrk="1" latinLnBrk="0" hangingPunct="1">
              <a:defRPr kumimoji="0" lang="zh-CN">
                <a:solidFill>
                  <a:schemeClr val="tx2"/>
                </a:solidFill>
              </a:defRPr>
            </a:lvl4pPr>
            <a:lvl5pPr eaLnBrk="1" latinLnBrk="0" hangingPunct="1">
              <a:defRPr kumimoji="0" lang="zh-CN">
                <a:solidFill>
                  <a:schemeClr val="tx2"/>
                </a:solidFill>
              </a:defRPr>
            </a:lvl5pPr>
            <a:lvl6pPr eaLnBrk="1" latinLnBrk="0" hangingPunct="1">
              <a:defRPr kumimoji="0" lang="zh-CN">
                <a:solidFill>
                  <a:schemeClr val="tx2"/>
                </a:solidFill>
              </a:defRPr>
            </a:lvl6pPr>
            <a:lvl7pPr eaLnBrk="1" latinLnBrk="0" hangingPunct="1">
              <a:defRPr kumimoji="0" lang="zh-CN">
                <a:solidFill>
                  <a:schemeClr val="tx2"/>
                </a:solidFill>
              </a:defRPr>
            </a:lvl7pPr>
            <a:lvl8pPr eaLnBrk="1" latinLnBrk="0" hangingPunct="1">
              <a:defRPr kumimoji="0" lang="zh-CN">
                <a:solidFill>
                  <a:schemeClr val="tx2"/>
                </a:solidFill>
              </a:defRPr>
            </a:lvl8pPr>
            <a:lvl9pPr eaLnBrk="1" latinLnBrk="0" hangingPunct="1">
              <a:defRPr kumimoji="0" lang="zh-CN">
                <a:solidFill>
                  <a:schemeClr val="tx2"/>
                </a:solidFill>
              </a:defRPr>
            </a:lvl9pPr>
            <a:extLst/>
          </a:lstStyle>
          <a:p>
            <a:pPr algn="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4000" dirty="0" smtClean="0"/>
              <a:t>量子力学</a:t>
            </a:r>
            <a:r>
              <a:rPr lang="zh-CN" altLang="en-US" sz="2000" kern="0" dirty="0">
                <a:latin typeface="+mj-ea"/>
              </a:rPr>
              <a:t/>
            </a:r>
            <a:br>
              <a:rPr lang="zh-CN" altLang="en-US" sz="2000" kern="0" dirty="0">
                <a:latin typeface="+mj-ea"/>
              </a:rPr>
            </a:br>
            <a:r>
              <a:rPr lang="zh-CN" altLang="en-US" sz="2000" kern="0" dirty="0">
                <a:latin typeface="+mj-ea"/>
              </a:rPr>
              <a:t>李 晟</a:t>
            </a:r>
            <a:br>
              <a:rPr lang="zh-CN" altLang="en-US" sz="2000" kern="0" dirty="0">
                <a:latin typeface="+mj-ea"/>
              </a:rPr>
            </a:br>
            <a:r>
              <a:rPr lang="en-US" altLang="zh-CN" sz="2000" kern="0" dirty="0" smtClean="0">
                <a:latin typeface="+mj-ea"/>
              </a:rPr>
              <a:t>2018.12</a:t>
            </a:r>
            <a:endParaRPr lang="zh-CN" altLang="en-US" sz="2000" kern="0" dirty="0">
              <a:latin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536120"/>
            <a:ext cx="5268838" cy="421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87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12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有限深势阱外为连续量子态</a:t>
            </a:r>
            <a:endParaRPr lang="en-US" altLang="zh-CN" smtClean="0"/>
          </a:p>
          <a:p>
            <a:r>
              <a:rPr lang="zh-CN" altLang="en-US" smtClean="0"/>
              <a:t>量子化是边界条件导致</a:t>
            </a:r>
          </a:p>
        </p:txBody>
      </p:sp>
      <p:pic>
        <p:nvPicPr>
          <p:cNvPr id="1229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119436"/>
            <a:ext cx="4248472" cy="4513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132856"/>
            <a:ext cx="4381500" cy="164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势垒</a:t>
            </a:r>
          </a:p>
        </p:txBody>
      </p:sp>
      <p:sp>
        <p:nvSpPr>
          <p:cNvPr id="12295" name="Rectangle 7"/>
          <p:cNvSpPr>
            <a:spLocks noGrp="1" noChangeArrowheads="1"/>
          </p:cNvSpPr>
          <p:nvPr>
            <p:ph idx="1"/>
          </p:nvPr>
        </p:nvSpPr>
        <p:spPr>
          <a:xfrm>
            <a:off x="473075" y="908050"/>
            <a:ext cx="8229600" cy="5065713"/>
          </a:xfrm>
        </p:spPr>
        <p:txBody>
          <a:bodyPr/>
          <a:lstStyle/>
          <a:p>
            <a:r>
              <a:rPr lang="zh-CN" altLang="en-US" dirty="0" smtClean="0"/>
              <a:t>对于经典体系，由于能量守恒，保守体系无法进入势能大于机械能的区域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量子体系粒子可以跨越势垒</a:t>
            </a:r>
          </a:p>
        </p:txBody>
      </p:sp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387849"/>
            <a:ext cx="2905125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4616450"/>
            <a:ext cx="2895600" cy="159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方势垒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2636912"/>
                <a:ext cx="5904656" cy="351852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zh-CN" altLang="en-US" sz="2800" dirty="0" smtClean="0"/>
                  <a:t>能量为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/>
                      </a:rPr>
                      <m:t>𝐸</m:t>
                    </m:r>
                  </m:oMath>
                </a14:m>
                <a:r>
                  <a:rPr lang="zh-CN" altLang="en-US" sz="2800" dirty="0" smtClean="0"/>
                  <a:t>的粒子沿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zh-CN" altLang="en-US" sz="2800" dirty="0" smtClean="0"/>
                  <a:t>轴正方向射向方势垒，且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/>
                      </a:rPr>
                      <m:t>0&lt;</m:t>
                    </m:r>
                    <m:r>
                      <a:rPr lang="en-US" altLang="zh-CN" sz="2800" b="0" i="1" smtClean="0">
                        <a:latin typeface="Cambria Math"/>
                      </a:rPr>
                      <m:t>𝐸</m:t>
                    </m:r>
                    <m:r>
                      <a:rPr lang="en-US" altLang="zh-CN" sz="2800" b="0" i="1" smtClean="0">
                        <a:latin typeface="Cambria Math"/>
                      </a:rPr>
                      <m:t>&lt;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800" dirty="0" smtClean="0"/>
                  <a:t>，</a:t>
                </a:r>
                <a:endParaRPr lang="en-US" altLang="zh-CN" sz="2800" dirty="0" smtClean="0"/>
              </a:p>
              <a:p>
                <a:endParaRPr lang="en-US" altLang="zh-CN" sz="2800" dirty="0"/>
              </a:p>
              <a:p>
                <a:endParaRPr lang="en-US" altLang="zh-CN" sz="2800" dirty="0" smtClean="0"/>
              </a:p>
              <a:p>
                <a:endParaRPr lang="en-US" altLang="zh-CN" sz="2800" dirty="0" smtClean="0"/>
              </a:p>
              <a:p>
                <a:endParaRPr lang="en-US" altLang="zh-CN" sz="2800" dirty="0" smtClean="0"/>
              </a:p>
              <a:p>
                <a:r>
                  <a:rPr lang="zh-CN" altLang="en-US" sz="2800" dirty="0" smtClean="0"/>
                  <a:t>可将空间分为如图三个区域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2636912"/>
                <a:ext cx="5904656" cy="3518520"/>
              </a:xfrm>
              <a:blipFill>
                <a:blip r:embed="rId4"/>
                <a:stretch>
                  <a:fillRect l="-1342" t="-173" r="-1342" b="-10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0" descr="SLGC-011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949" y="253767"/>
            <a:ext cx="3241675" cy="247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010830"/>
              </p:ext>
            </p:extLst>
          </p:nvPr>
        </p:nvGraphicFramePr>
        <p:xfrm>
          <a:off x="539552" y="1412776"/>
          <a:ext cx="4168775" cy="1036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44" name="Equation" r:id="rId7" imgW="1942920" imgH="482400" progId="Equation.DSMT4">
                  <p:embed/>
                </p:oleObj>
              </mc:Choice>
              <mc:Fallback>
                <p:oleObj name="Equation" r:id="rId7" imgW="194292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1412776"/>
                        <a:ext cx="4168775" cy="1036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359148"/>
              </p:ext>
            </p:extLst>
          </p:nvPr>
        </p:nvGraphicFramePr>
        <p:xfrm>
          <a:off x="467544" y="3880884"/>
          <a:ext cx="5229004" cy="8943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45" name="Equation" r:id="rId9" imgW="2450880" imgH="419040" progId="Equation.DSMT4">
                  <p:embed/>
                </p:oleObj>
              </mc:Choice>
              <mc:Fallback>
                <p:oleObj name="Equation" r:id="rId9" imgW="245088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3880884"/>
                        <a:ext cx="5229004" cy="89430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5822950" y="3904029"/>
            <a:ext cx="3241675" cy="2479675"/>
            <a:chOff x="3514" y="326"/>
            <a:chExt cx="2042" cy="1562"/>
          </a:xfrm>
        </p:grpSpPr>
        <p:pic>
          <p:nvPicPr>
            <p:cNvPr id="8" name="Picture 37" descr="SLGC-0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4" y="326"/>
              <a:ext cx="2042" cy="1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9" name="Object 38"/>
            <p:cNvGraphicFramePr>
              <a:graphicFrameLocks noChangeAspect="1"/>
            </p:cNvGraphicFramePr>
            <p:nvPr/>
          </p:nvGraphicFramePr>
          <p:xfrm>
            <a:off x="3976" y="1323"/>
            <a:ext cx="110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246" name="公式" r:id="rId11" imgW="101468" imgH="177569" progId="Equation.3">
                    <p:embed/>
                  </p:oleObj>
                </mc:Choice>
                <mc:Fallback>
                  <p:oleObj name="公式" r:id="rId11" imgW="101468" imgH="17756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76" y="1323"/>
                          <a:ext cx="110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39"/>
            <p:cNvGraphicFramePr>
              <a:graphicFrameLocks noChangeAspect="1"/>
            </p:cNvGraphicFramePr>
            <p:nvPr/>
          </p:nvGraphicFramePr>
          <p:xfrm>
            <a:off x="4457" y="1323"/>
            <a:ext cx="165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247" name="公式" r:id="rId13" imgW="152202" imgH="177569" progId="Equation.3">
                    <p:embed/>
                  </p:oleObj>
                </mc:Choice>
                <mc:Fallback>
                  <p:oleObj name="公式" r:id="rId13" imgW="152202" imgH="17756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57" y="1323"/>
                          <a:ext cx="165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40"/>
            <p:cNvGraphicFramePr>
              <a:graphicFrameLocks noChangeAspect="1"/>
            </p:cNvGraphicFramePr>
            <p:nvPr/>
          </p:nvGraphicFramePr>
          <p:xfrm>
            <a:off x="4946" y="1324"/>
            <a:ext cx="220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248" name="公式" r:id="rId15" imgW="202936" imgH="177569" progId="Equation.3">
                    <p:embed/>
                  </p:oleObj>
                </mc:Choice>
                <mc:Fallback>
                  <p:oleObj name="公式" r:id="rId15" imgW="202936" imgH="17756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6" y="1324"/>
                          <a:ext cx="220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36307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各区域方程</a:t>
            </a:r>
            <a:endParaRPr lang="zh-CN" altLang="en-US" dirty="0"/>
          </a:p>
        </p:txBody>
      </p:sp>
      <p:grpSp>
        <p:nvGrpSpPr>
          <p:cNvPr id="4" name="Group 36"/>
          <p:cNvGrpSpPr>
            <a:grpSpLocks/>
          </p:cNvGrpSpPr>
          <p:nvPr/>
        </p:nvGrpSpPr>
        <p:grpSpPr bwMode="auto">
          <a:xfrm>
            <a:off x="6658562" y="220915"/>
            <a:ext cx="2377578" cy="2119635"/>
            <a:chOff x="3514" y="326"/>
            <a:chExt cx="2042" cy="1562"/>
          </a:xfrm>
        </p:grpSpPr>
        <p:pic>
          <p:nvPicPr>
            <p:cNvPr id="5" name="Picture 37" descr="SLGC-01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4" y="326"/>
              <a:ext cx="2042" cy="1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6" name="Object 38"/>
            <p:cNvGraphicFramePr>
              <a:graphicFrameLocks noChangeAspect="1"/>
            </p:cNvGraphicFramePr>
            <p:nvPr/>
          </p:nvGraphicFramePr>
          <p:xfrm>
            <a:off x="3976" y="1323"/>
            <a:ext cx="110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59" name="公式" r:id="rId6" imgW="101468" imgH="177569" progId="Equation.3">
                    <p:embed/>
                  </p:oleObj>
                </mc:Choice>
                <mc:Fallback>
                  <p:oleObj name="公式" r:id="rId6" imgW="101468" imgH="17756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76" y="1323"/>
                          <a:ext cx="110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39"/>
            <p:cNvGraphicFramePr>
              <a:graphicFrameLocks noChangeAspect="1"/>
            </p:cNvGraphicFramePr>
            <p:nvPr/>
          </p:nvGraphicFramePr>
          <p:xfrm>
            <a:off x="4457" y="1323"/>
            <a:ext cx="165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60" name="公式" r:id="rId8" imgW="152202" imgH="177569" progId="Equation.3">
                    <p:embed/>
                  </p:oleObj>
                </mc:Choice>
                <mc:Fallback>
                  <p:oleObj name="公式" r:id="rId8" imgW="152202" imgH="17756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57" y="1323"/>
                          <a:ext cx="165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40"/>
            <p:cNvGraphicFramePr>
              <a:graphicFrameLocks noChangeAspect="1"/>
            </p:cNvGraphicFramePr>
            <p:nvPr/>
          </p:nvGraphicFramePr>
          <p:xfrm>
            <a:off x="4946" y="1324"/>
            <a:ext cx="220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61" name="公式" r:id="rId10" imgW="202936" imgH="177569" progId="Equation.3">
                    <p:embed/>
                  </p:oleObj>
                </mc:Choice>
                <mc:Fallback>
                  <p:oleObj name="公式" r:id="rId10" imgW="202936" imgH="17756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6" y="1324"/>
                          <a:ext cx="220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962955"/>
              </p:ext>
            </p:extLst>
          </p:nvPr>
        </p:nvGraphicFramePr>
        <p:xfrm>
          <a:off x="727075" y="1340768"/>
          <a:ext cx="38608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62" name="Equation" r:id="rId12" imgW="2197080" imgH="419040" progId="Equation.DSMT4">
                  <p:embed/>
                </p:oleObj>
              </mc:Choice>
              <mc:Fallback>
                <p:oleObj name="Equation" r:id="rId12" imgW="219708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075" y="1340768"/>
                        <a:ext cx="386080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9567109"/>
              </p:ext>
            </p:extLst>
          </p:nvPr>
        </p:nvGraphicFramePr>
        <p:xfrm>
          <a:off x="704850" y="3214018"/>
          <a:ext cx="5087938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63" name="Equation" r:id="rId14" imgW="2895480" imgH="419040" progId="Equation.DSMT4">
                  <p:embed/>
                </p:oleObj>
              </mc:Choice>
              <mc:Fallback>
                <p:oleObj name="Equation" r:id="rId14" imgW="289548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850" y="3214018"/>
                        <a:ext cx="5087938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8211543"/>
              </p:ext>
            </p:extLst>
          </p:nvPr>
        </p:nvGraphicFramePr>
        <p:xfrm>
          <a:off x="655638" y="5014243"/>
          <a:ext cx="3903662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64" name="Equation" r:id="rId16" imgW="2222280" imgH="419040" progId="Equation.DSMT4">
                  <p:embed/>
                </p:oleObj>
              </mc:Choice>
              <mc:Fallback>
                <p:oleObj name="Equation" r:id="rId16" imgW="222228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638" y="5014243"/>
                        <a:ext cx="3903662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0653381"/>
              </p:ext>
            </p:extLst>
          </p:nvPr>
        </p:nvGraphicFramePr>
        <p:xfrm>
          <a:off x="1691680" y="2382168"/>
          <a:ext cx="3659187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65" name="Equation" r:id="rId18" imgW="2082600" imgH="419040" progId="Equation.DSMT4">
                  <p:embed/>
                </p:oleObj>
              </mc:Choice>
              <mc:Fallback>
                <p:oleObj name="Equation" r:id="rId18" imgW="208260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2382168"/>
                        <a:ext cx="3659187" cy="7366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0070C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4372146"/>
              </p:ext>
            </p:extLst>
          </p:nvPr>
        </p:nvGraphicFramePr>
        <p:xfrm>
          <a:off x="1691680" y="4149551"/>
          <a:ext cx="4508500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66" name="Equation" r:id="rId20" imgW="2565360" imgH="431640" progId="Equation.DSMT4">
                  <p:embed/>
                </p:oleObj>
              </mc:Choice>
              <mc:Fallback>
                <p:oleObj name="Equation" r:id="rId20" imgW="25653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4149551"/>
                        <a:ext cx="4508500" cy="75882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0070C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3129341"/>
              </p:ext>
            </p:extLst>
          </p:nvPr>
        </p:nvGraphicFramePr>
        <p:xfrm>
          <a:off x="1730375" y="5877843"/>
          <a:ext cx="3659188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67" name="Equation" r:id="rId22" imgW="2082600" imgH="419040" progId="Equation.DSMT4">
                  <p:embed/>
                </p:oleObj>
              </mc:Choice>
              <mc:Fallback>
                <p:oleObj name="Equation" r:id="rId22" imgW="208260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0375" y="5877843"/>
                        <a:ext cx="3659188" cy="7366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0070C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3239888"/>
              </p:ext>
            </p:extLst>
          </p:nvPr>
        </p:nvGraphicFramePr>
        <p:xfrm>
          <a:off x="6635750" y="2564730"/>
          <a:ext cx="107156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68" name="Equation" r:id="rId24" imgW="609480" imgH="241200" progId="Equation.DSMT4">
                  <p:embed/>
                </p:oleObj>
              </mc:Choice>
              <mc:Fallback>
                <p:oleObj name="Equation" r:id="rId24" imgW="6094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5750" y="2564730"/>
                        <a:ext cx="1071563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435776"/>
              </p:ext>
            </p:extLst>
          </p:nvPr>
        </p:nvGraphicFramePr>
        <p:xfrm>
          <a:off x="6660232" y="4293567"/>
          <a:ext cx="113982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69" name="Equation" r:id="rId26" imgW="647640" imgH="241200" progId="Equation.DSMT4">
                  <p:embed/>
                </p:oleObj>
              </mc:Choice>
              <mc:Fallback>
                <p:oleObj name="Equation" r:id="rId26" imgW="6476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0232" y="4293567"/>
                        <a:ext cx="1139825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2490290"/>
              </p:ext>
            </p:extLst>
          </p:nvPr>
        </p:nvGraphicFramePr>
        <p:xfrm>
          <a:off x="6718573" y="6022305"/>
          <a:ext cx="109378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70" name="Equation" r:id="rId28" imgW="622080" imgH="241200" progId="Equation.DSMT4">
                  <p:embed/>
                </p:oleObj>
              </mc:Choice>
              <mc:Fallback>
                <p:oleObj name="Equation" r:id="rId28" imgW="6220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8573" y="6022305"/>
                        <a:ext cx="1093787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384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形式解及求解思路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340768"/>
                <a:ext cx="8229600" cy="4853136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zh-CN" sz="28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/>
                          </a:rPr>
                          <m:t>𝝍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altLang="zh-CN" sz="280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altLang="zh-CN" sz="2800" b="1" i="1" smtClean="0">
                        <a:latin typeface="Cambria Math"/>
                      </a:rPr>
                      <m:t>=</m:t>
                    </m:r>
                    <m:r>
                      <a:rPr lang="en-US" altLang="zh-CN" sz="2800" b="1" i="1" smtClean="0">
                        <a:latin typeface="Cambria Math"/>
                      </a:rPr>
                      <m:t>𝑫</m:t>
                    </m:r>
                    <m:sSup>
                      <m:sSupPr>
                        <m:ctrlPr>
                          <a:rPr lang="en-US" altLang="zh-CN" sz="28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/>
                          </a:rPr>
                          <m:t>𝒆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/>
                          </a:rPr>
                          <m:t>𝒊𝒌𝒙</m:t>
                        </m:r>
                      </m:sup>
                    </m:sSup>
                    <m:r>
                      <a:rPr lang="en-US" altLang="zh-CN" sz="2800" b="1" i="1" smtClean="0">
                        <a:latin typeface="Cambria Math"/>
                      </a:rPr>
                      <m:t>+</m:t>
                    </m:r>
                    <m:r>
                      <a:rPr lang="en-US" altLang="zh-CN" sz="2800" b="1" i="1" smtClean="0">
                        <a:latin typeface="Cambria Math"/>
                      </a:rPr>
                      <m:t>𝑹</m:t>
                    </m:r>
                    <m:sSup>
                      <m:sSupPr>
                        <m:ctrlPr>
                          <a:rPr lang="en-US" altLang="zh-CN" sz="28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/>
                          </a:rPr>
                          <m:t>𝒆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/>
                          </a:rPr>
                          <m:t>−</m:t>
                        </m:r>
                        <m:r>
                          <a:rPr lang="en-US" altLang="zh-CN" sz="2800" b="1" i="1" smtClean="0">
                            <a:latin typeface="Cambria Math"/>
                          </a:rPr>
                          <m:t>𝒊𝒌𝒙</m:t>
                        </m:r>
                      </m:sup>
                    </m:sSup>
                  </m:oMath>
                </a14:m>
                <a:endParaRPr lang="en-US" altLang="zh-CN" sz="2800" dirty="0" smtClean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zh-CN" sz="28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/>
                          </a:rPr>
                          <m:t>𝝍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altLang="zh-CN" sz="280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altLang="zh-CN" sz="2800" b="1" i="1" smtClean="0">
                        <a:latin typeface="Cambria Math"/>
                      </a:rPr>
                      <m:t>=</m:t>
                    </m:r>
                    <m:r>
                      <a:rPr lang="en-US" altLang="zh-CN" sz="2800" b="1" i="1" smtClean="0">
                        <a:latin typeface="Cambria Math"/>
                      </a:rPr>
                      <m:t>𝑨</m:t>
                    </m:r>
                    <m:sSup>
                      <m:sSupPr>
                        <m:ctrlPr>
                          <a:rPr lang="en-US" altLang="zh-CN" sz="28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/>
                          </a:rPr>
                          <m:t>𝒆</m:t>
                        </m:r>
                      </m:e>
                      <m:sup>
                        <m:sSup>
                          <m:sSupPr>
                            <m:ctrlPr>
                              <a:rPr lang="en-US" altLang="zh-CN" sz="280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 smtClean="0">
                                <a:latin typeface="Cambria Math"/>
                              </a:rPr>
                              <m:t>𝒌</m:t>
                            </m:r>
                          </m:e>
                          <m:sup>
                            <m:r>
                              <a:rPr lang="en-US" altLang="zh-CN" sz="2800" b="1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800" b="1" i="1" smtClean="0">
                            <a:latin typeface="Cambria Math"/>
                          </a:rPr>
                          <m:t>𝒙</m:t>
                        </m:r>
                      </m:sup>
                    </m:sSup>
                    <m:r>
                      <a:rPr lang="en-US" altLang="zh-CN" sz="2800" b="1" i="1" smtClean="0">
                        <a:latin typeface="Cambria Math"/>
                      </a:rPr>
                      <m:t>+</m:t>
                    </m:r>
                    <m:r>
                      <a:rPr lang="en-US" altLang="zh-CN" sz="2800" b="1" i="1" smtClean="0">
                        <a:latin typeface="Cambria Math"/>
                      </a:rPr>
                      <m:t>𝑩</m:t>
                    </m:r>
                    <m:sSup>
                      <m:sSupPr>
                        <m:ctrlPr>
                          <a:rPr lang="en-US" altLang="zh-CN" sz="28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/>
                          </a:rPr>
                          <m:t>𝒆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80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 smtClean="0">
                                <a:latin typeface="Cambria Math"/>
                              </a:rPr>
                              <m:t>𝒌</m:t>
                            </m:r>
                          </m:e>
                          <m:sup>
                            <m:r>
                              <a:rPr lang="en-US" altLang="zh-CN" sz="2800" b="1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800" b="1" i="1" smtClean="0">
                            <a:latin typeface="Cambria Math"/>
                          </a:rPr>
                          <m:t>𝒙</m:t>
                        </m:r>
                      </m:sup>
                    </m:sSup>
                  </m:oMath>
                </a14:m>
                <a:endParaRPr lang="en-US" altLang="zh-CN" sz="2800" dirty="0" smtClean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zh-CN" sz="28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/>
                          </a:rPr>
                          <m:t>𝝍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/>
                          </a:rPr>
                          <m:t>𝟑</m:t>
                        </m:r>
                      </m:sub>
                    </m:sSub>
                    <m:d>
                      <m:dPr>
                        <m:ctrlPr>
                          <a:rPr lang="en-US" altLang="zh-CN" sz="280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altLang="zh-CN" sz="2800" b="1" i="1" smtClean="0">
                        <a:latin typeface="Cambria Math"/>
                      </a:rPr>
                      <m:t>=</m:t>
                    </m:r>
                    <m:r>
                      <a:rPr lang="en-US" altLang="zh-CN" sz="2800" b="1" i="1" smtClean="0">
                        <a:latin typeface="Cambria Math"/>
                      </a:rPr>
                      <m:t>𝑪</m:t>
                    </m:r>
                    <m:sSup>
                      <m:sSupPr>
                        <m:ctrlPr>
                          <a:rPr lang="en-US" altLang="zh-CN" sz="28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/>
                          </a:rPr>
                          <m:t>𝒆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/>
                          </a:rPr>
                          <m:t>𝒊𝒌𝒙</m:t>
                        </m:r>
                      </m:sup>
                    </m:sSup>
                    <m:r>
                      <a:rPr lang="en-US" altLang="zh-CN" sz="2800" b="1" i="1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altLang="zh-CN" sz="28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/>
                          </a:rPr>
                          <m:t>𝑪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US" altLang="zh-CN" sz="28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/>
                          </a:rPr>
                          <m:t>𝒆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/>
                          </a:rPr>
                          <m:t>−</m:t>
                        </m:r>
                        <m:r>
                          <a:rPr lang="en-US" altLang="zh-CN" sz="2800" b="1" i="1" smtClean="0">
                            <a:latin typeface="Cambria Math"/>
                          </a:rPr>
                          <m:t>𝒊𝒌𝒙</m:t>
                        </m:r>
                      </m:sup>
                    </m:sSup>
                  </m:oMath>
                </a14:m>
                <a:endParaRPr lang="en-US" altLang="zh-CN" sz="2800" dirty="0" smtClean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altLang="zh-CN" sz="2800" dirty="0" smtClean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 sz="2800" dirty="0" smtClean="0"/>
                  <a:t>波函数从</a:t>
                </a:r>
                <a:r>
                  <a:rPr lang="en-US" altLang="zh-CN" sz="2800" dirty="0" smtClean="0"/>
                  <a:t>II</a:t>
                </a:r>
                <a:r>
                  <a:rPr lang="zh-CN" altLang="en-US" sz="2800" dirty="0" smtClean="0"/>
                  <a:t>区进入</a:t>
                </a:r>
                <a:r>
                  <a:rPr lang="en-US" altLang="zh-CN" sz="2800" dirty="0" smtClean="0"/>
                  <a:t>III</a:t>
                </a:r>
                <a:r>
                  <a:rPr lang="zh-CN" altLang="en-US" sz="2800" dirty="0" smtClean="0"/>
                  <a:t>区后不会再反射，则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/>
                          </a:rPr>
                          <m:t>𝑪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zh-CN" sz="2800" b="1" i="1" smtClean="0">
                        <a:latin typeface="Cambria Math"/>
                      </a:rPr>
                      <m:t>=</m:t>
                    </m:r>
                    <m:r>
                      <a:rPr lang="en-US" altLang="zh-CN" sz="2800" b="1" i="1" smtClean="0">
                        <a:latin typeface="Cambria Math"/>
                      </a:rPr>
                      <m:t>𝟎</m:t>
                    </m:r>
                  </m:oMath>
                </a14:m>
                <a:endParaRPr lang="en-US" altLang="zh-CN" sz="2800" dirty="0" smtClean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 sz="2800" dirty="0" smtClean="0"/>
                  <a:t>由边界条件：</a:t>
                </a:r>
                <a:endParaRPr lang="en-US" altLang="zh-CN" sz="2800" dirty="0" smtClean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/>
                            </a:rPr>
                            <m:t>𝝍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latin typeface="Cambria Math"/>
                            </a:rPr>
                            <m:t>𝟎</m:t>
                          </m:r>
                        </m:e>
                      </m:d>
                      <m:r>
                        <a:rPr lang="en-US" altLang="zh-CN" sz="2800" b="1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/>
                            </a:rPr>
                            <m:t>𝝍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latin typeface="Cambria Math"/>
                            </a:rPr>
                            <m:t>𝟎</m:t>
                          </m:r>
                        </m:e>
                      </m:d>
                      <m:r>
                        <a:rPr lang="en-US" altLang="zh-CN" sz="2800" b="1" i="1" smtClean="0">
                          <a:latin typeface="Cambria Math"/>
                        </a:rPr>
                        <m:t>,   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/>
                            </a:rPr>
                            <m:t>𝝍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/>
                        </a:rPr>
                        <m:t>(</m:t>
                      </m:r>
                      <m:r>
                        <a:rPr lang="en-US" altLang="zh-CN" sz="2800" b="1" i="1" smtClean="0">
                          <a:latin typeface="Cambria Math"/>
                        </a:rPr>
                        <m:t>𝒂</m:t>
                      </m:r>
                      <m:r>
                        <a:rPr lang="en-US" altLang="zh-CN" sz="2800" b="1" i="1" smtClean="0">
                          <a:latin typeface="Cambria Math"/>
                        </a:rPr>
                        <m:t>)=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/>
                            </a:rPr>
                            <m:t>𝝍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/>
                            </a:rPr>
                            <m:t>𝟑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/>
                        </a:rPr>
                        <m:t>(</m:t>
                      </m:r>
                      <m:r>
                        <a:rPr lang="en-US" altLang="zh-CN" sz="2800" b="1" i="1" smtClean="0">
                          <a:latin typeface="Cambria Math"/>
                        </a:rPr>
                        <m:t>𝒂</m:t>
                      </m:r>
                      <m:r>
                        <a:rPr lang="en-US" altLang="zh-CN" sz="2800" b="1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zh-CN" sz="2800" dirty="0" smtClean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b="1" i="1" smtClean="0">
                              <a:latin typeface="Cambria Math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US" altLang="zh-CN" sz="28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 smtClean="0">
                                  <a:latin typeface="Cambria Math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1" i="1" smtClean="0">
                              <a:latin typeface="Cambria Math"/>
                            </a:rPr>
                            <m:t>𝒅𝒙</m:t>
                          </m:r>
                        </m:den>
                      </m:f>
                      <m:sSub>
                        <m:sSubPr>
                          <m:ctrlPr>
                            <a:rPr lang="en-US" altLang="zh-CN" sz="280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sz="280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b="1">
                                  <a:latin typeface="Cambria Math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altLang="zh-CN" sz="2800" b="1" i="1" smtClean="0">
                              <a:latin typeface="Cambria Math"/>
                            </a:rPr>
                            <m:t>𝒙</m:t>
                          </m:r>
                          <m:r>
                            <a:rPr lang="en-US" altLang="zh-CN" sz="2800" b="1" i="1" smtClean="0">
                              <a:latin typeface="Cambria Math"/>
                            </a:rPr>
                            <m:t>=</m:t>
                          </m:r>
                          <m:r>
                            <a:rPr lang="en-US" altLang="zh-CN" sz="2800" b="1" i="1" smtClean="0">
                              <a:latin typeface="Cambria Math"/>
                            </a:rPr>
                            <m:t>𝟎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b="1" i="1" smtClean="0">
                              <a:latin typeface="Cambria Math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US" altLang="zh-CN" sz="28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 smtClean="0">
                                  <a:latin typeface="Cambria Math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1" i="1" smtClean="0">
                              <a:latin typeface="Cambria Math"/>
                            </a:rPr>
                            <m:t>𝒅𝒙</m:t>
                          </m:r>
                        </m:den>
                      </m:f>
                      <m:sSub>
                        <m:sSubPr>
                          <m:ctrlPr>
                            <a:rPr lang="en-US" altLang="zh-CN" sz="280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sz="280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b="1">
                                  <a:latin typeface="Cambria Math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altLang="zh-CN" sz="2800" b="1" i="1" smtClean="0">
                              <a:latin typeface="Cambria Math"/>
                            </a:rPr>
                            <m:t>𝒙</m:t>
                          </m:r>
                          <m:r>
                            <a:rPr lang="en-US" altLang="zh-CN" sz="2800" b="1" i="1" smtClean="0">
                              <a:latin typeface="Cambria Math"/>
                            </a:rPr>
                            <m:t>=</m:t>
                          </m:r>
                          <m:r>
                            <a:rPr lang="en-US" altLang="zh-CN" sz="2800" b="1" i="1" smtClean="0">
                              <a:latin typeface="Cambria Math"/>
                            </a:rPr>
                            <m:t>𝟎</m:t>
                          </m:r>
                        </m:sub>
                      </m:sSub>
                      <m:r>
                        <a:rPr lang="zh-CN" altLang="en-US" sz="2800" b="1" i="1" smtClean="0">
                          <a:latin typeface="Cambria Math"/>
                        </a:rPr>
                        <m:t>，</m:t>
                      </m:r>
                      <m:f>
                        <m:fPr>
                          <m:ctrlPr>
                            <a:rPr lang="en-US" altLang="zh-CN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b="1" i="1" smtClean="0">
                              <a:latin typeface="Cambria Math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US" altLang="zh-CN" sz="28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 smtClean="0">
                                  <a:latin typeface="Cambria Math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1" i="1" smtClean="0">
                              <a:latin typeface="Cambria Math"/>
                            </a:rPr>
                            <m:t>𝒅𝒙</m:t>
                          </m:r>
                        </m:den>
                      </m:f>
                      <m:sSub>
                        <m:sSubPr>
                          <m:ctrlPr>
                            <a:rPr lang="en-US" altLang="zh-CN" sz="280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sz="280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b="1">
                                  <a:latin typeface="Cambria Math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altLang="zh-CN" sz="2800" b="1" i="1" smtClean="0">
                              <a:latin typeface="Cambria Math"/>
                            </a:rPr>
                            <m:t>𝒙</m:t>
                          </m:r>
                          <m:r>
                            <a:rPr lang="en-US" altLang="zh-CN" sz="2800" b="1" i="1" smtClean="0">
                              <a:latin typeface="Cambria Math"/>
                            </a:rPr>
                            <m:t>=</m:t>
                          </m:r>
                          <m:r>
                            <a:rPr lang="en-US" altLang="zh-CN" sz="2800" b="1" i="1" smtClean="0">
                              <a:latin typeface="Cambria Math"/>
                            </a:rPr>
                            <m:t>𝒂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b="1" i="1" smtClean="0">
                              <a:latin typeface="Cambria Math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US" altLang="zh-CN" sz="28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 smtClean="0">
                                  <a:latin typeface="Cambria Math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latin typeface="Cambria Math"/>
                                </a:rPr>
                                <m:t>𝟑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1" i="1" smtClean="0">
                              <a:latin typeface="Cambria Math"/>
                            </a:rPr>
                            <m:t>𝒅𝒙</m:t>
                          </m:r>
                        </m:den>
                      </m:f>
                      <m:sSub>
                        <m:sSubPr>
                          <m:ctrlPr>
                            <a:rPr lang="en-US" altLang="zh-CN" sz="280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sz="280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b="1">
                                  <a:latin typeface="Cambria Math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altLang="zh-CN" sz="2800" b="1" i="1" smtClean="0">
                              <a:latin typeface="Cambria Math"/>
                            </a:rPr>
                            <m:t>𝒙</m:t>
                          </m:r>
                          <m:r>
                            <a:rPr lang="en-US" altLang="zh-CN" sz="2800" b="1" i="1" smtClean="0">
                              <a:latin typeface="Cambria Math"/>
                            </a:rPr>
                            <m:t>=</m:t>
                          </m:r>
                          <m:r>
                            <a:rPr lang="en-US" altLang="zh-CN" sz="2800" b="1" i="1" smtClean="0">
                              <a:latin typeface="Cambria Math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en-US" altLang="zh-CN" sz="2800" dirty="0" smtClean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 sz="2800" dirty="0" smtClean="0"/>
                  <a:t>求解系数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/>
                      </a:rPr>
                      <m:t>𝑨</m:t>
                    </m:r>
                    <m:r>
                      <a:rPr lang="en-US" altLang="zh-CN" sz="2800" b="1" i="1" smtClean="0">
                        <a:latin typeface="Cambria Math"/>
                      </a:rPr>
                      <m:t>,</m:t>
                    </m:r>
                    <m:r>
                      <a:rPr lang="en-US" altLang="zh-CN" sz="2800" b="1" i="1" smtClean="0">
                        <a:latin typeface="Cambria Math"/>
                      </a:rPr>
                      <m:t>𝑩</m:t>
                    </m:r>
                    <m:r>
                      <a:rPr lang="en-US" altLang="zh-CN" sz="2800" b="1" i="1" smtClean="0">
                        <a:latin typeface="Cambria Math"/>
                      </a:rPr>
                      <m:t>,</m:t>
                    </m:r>
                    <m:r>
                      <a:rPr lang="en-US" altLang="zh-CN" sz="2800" b="1" i="1" smtClean="0">
                        <a:latin typeface="Cambria Math"/>
                      </a:rPr>
                      <m:t>𝑫</m:t>
                    </m:r>
                    <m:r>
                      <a:rPr lang="en-US" altLang="zh-CN" sz="2800" b="1" i="1" smtClean="0">
                        <a:latin typeface="Cambria Math"/>
                      </a:rPr>
                      <m:t>,</m:t>
                    </m:r>
                    <m:r>
                      <a:rPr lang="en-US" altLang="zh-CN" sz="2800" b="1" i="1" smtClean="0">
                        <a:latin typeface="Cambria Math"/>
                      </a:rPr>
                      <m:t>𝑹</m:t>
                    </m:r>
                    <m:r>
                      <a:rPr lang="en-US" altLang="zh-CN" sz="2800" b="1" i="1" smtClean="0">
                        <a:latin typeface="Cambria Math"/>
                      </a:rPr>
                      <m:t>,</m:t>
                    </m:r>
                    <m:r>
                      <a:rPr lang="en-US" altLang="zh-CN" sz="2800" b="1" i="1" smtClean="0">
                        <a:latin typeface="Cambria Math"/>
                      </a:rPr>
                      <m:t>𝑪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340768"/>
                <a:ext cx="8229600" cy="4853136"/>
              </a:xfrm>
              <a:blipFill rotWithShape="1">
                <a:blip r:embed="rId4"/>
                <a:stretch>
                  <a:fillRect l="-1556" b="-130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38"/>
          <p:cNvGrpSpPr>
            <a:grpSpLocks/>
          </p:cNvGrpSpPr>
          <p:nvPr/>
        </p:nvGrpSpPr>
        <p:grpSpPr bwMode="auto">
          <a:xfrm>
            <a:off x="5940152" y="1340768"/>
            <a:ext cx="2881635" cy="2097524"/>
            <a:chOff x="3514" y="326"/>
            <a:chExt cx="2042" cy="1562"/>
          </a:xfrm>
        </p:grpSpPr>
        <p:pic>
          <p:nvPicPr>
            <p:cNvPr id="13" name="Picture 39" descr="SLGC-0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4" y="326"/>
              <a:ext cx="2042" cy="1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14" name="Object 40"/>
            <p:cNvGraphicFramePr>
              <a:graphicFrameLocks noChangeAspect="1"/>
            </p:cNvGraphicFramePr>
            <p:nvPr/>
          </p:nvGraphicFramePr>
          <p:xfrm>
            <a:off x="3976" y="1323"/>
            <a:ext cx="110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266" name="公式" r:id="rId7" imgW="101468" imgH="177569" progId="Equation.3">
                    <p:embed/>
                  </p:oleObj>
                </mc:Choice>
                <mc:Fallback>
                  <p:oleObj name="公式" r:id="rId7" imgW="101468" imgH="17756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76" y="1323"/>
                          <a:ext cx="110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41"/>
            <p:cNvGraphicFramePr>
              <a:graphicFrameLocks noChangeAspect="1"/>
            </p:cNvGraphicFramePr>
            <p:nvPr/>
          </p:nvGraphicFramePr>
          <p:xfrm>
            <a:off x="4457" y="1323"/>
            <a:ext cx="165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267" name="公式" r:id="rId9" imgW="152202" imgH="177569" progId="Equation.3">
                    <p:embed/>
                  </p:oleObj>
                </mc:Choice>
                <mc:Fallback>
                  <p:oleObj name="公式" r:id="rId9" imgW="152202" imgH="17756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57" y="1323"/>
                          <a:ext cx="165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42"/>
            <p:cNvGraphicFramePr>
              <a:graphicFrameLocks noChangeAspect="1"/>
            </p:cNvGraphicFramePr>
            <p:nvPr/>
          </p:nvGraphicFramePr>
          <p:xfrm>
            <a:off x="4946" y="1324"/>
            <a:ext cx="220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268" name="公式" r:id="rId11" imgW="202936" imgH="177569" progId="Equation.3">
                    <p:embed/>
                  </p:oleObj>
                </mc:Choice>
                <mc:Fallback>
                  <p:oleObj name="公式" r:id="rId11" imgW="202936" imgH="17756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6" y="1324"/>
                          <a:ext cx="220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" name="矩形 16"/>
          <p:cNvSpPr/>
          <p:nvPr/>
        </p:nvSpPr>
        <p:spPr>
          <a:xfrm>
            <a:off x="2051720" y="1400618"/>
            <a:ext cx="936104" cy="166834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256576" y="1376072"/>
            <a:ext cx="1243416" cy="169288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051720" y="3107836"/>
            <a:ext cx="1008112" cy="479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400" b="1" dirty="0" smtClean="0">
                <a:solidFill>
                  <a:srgbClr val="FF0000"/>
                </a:solidFill>
              </a:rPr>
              <a:t>右行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54248" y="3068960"/>
            <a:ext cx="873736" cy="479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400" b="1" dirty="0" smtClean="0">
                <a:solidFill>
                  <a:srgbClr val="FF0000"/>
                </a:solidFill>
              </a:rPr>
              <a:t>左行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35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 animBg="1"/>
      <p:bldP spid="18" grpId="0" animBg="1"/>
      <p:bldP spid="19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/>
              <a:t>势垒</a:t>
            </a:r>
            <a:r>
              <a:rPr lang="zh-CN" altLang="en-US" dirty="0" smtClean="0"/>
              <a:t>贯穿，隧道效应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2776"/>
                <a:ext cx="8229600" cy="4713387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sz="2800" dirty="0" smtClean="0"/>
                  <a:t>从左边入射的粒子当能量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/>
                      </a:rPr>
                      <m:t>𝐸</m:t>
                    </m:r>
                    <m:r>
                      <a:rPr lang="en-US" altLang="zh-CN" sz="2800" b="0" i="1" smtClean="0">
                        <a:latin typeface="Cambria Math"/>
                      </a:rPr>
                      <m:t>&lt;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800" dirty="0"/>
                  <a:t>时，可以有一定的概率穿透势垒进入势垒的另一边去。</a:t>
                </a:r>
              </a:p>
              <a:p>
                <a:pPr>
                  <a:lnSpc>
                    <a:spcPct val="150000"/>
                  </a:lnSpc>
                </a:pPr>
                <a:endParaRPr lang="zh-CN" altLang="en-US" sz="2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2776"/>
                <a:ext cx="8229600" cy="4713387"/>
              </a:xfrm>
              <a:blipFill rotWithShape="1">
                <a:blip r:embed="rId3"/>
                <a:stretch>
                  <a:fillRect l="-1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79712" y="2924944"/>
            <a:ext cx="5633655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59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扫描隧道显微镜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利用电子透过样品表面和针尖间的势垒探测样品表面</a:t>
            </a:r>
          </a:p>
        </p:txBody>
      </p:sp>
      <p:pic>
        <p:nvPicPr>
          <p:cNvPr id="1434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2781300"/>
            <a:ext cx="3314700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341" name="Picture 7" descr="400px-ScanningTunnelingMicroscope_schemati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708275"/>
            <a:ext cx="3810000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42" name="Picture 6" descr="STM 0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7938"/>
            <a:ext cx="9151938" cy="608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3" name="Text Box 7"/>
          <p:cNvSpPr txBox="1">
            <a:spLocks noChangeArrowheads="1"/>
          </p:cNvSpPr>
          <p:nvPr/>
        </p:nvSpPr>
        <p:spPr bwMode="auto">
          <a:xfrm>
            <a:off x="1403350" y="6257925"/>
            <a:ext cx="3816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/>
              <a:t>上海交通大学物理系</a:t>
            </a:r>
            <a:r>
              <a:rPr lang="en-US" altLang="zh-CN" sz="2400" b="1" dirty="0"/>
              <a:t>STM</a:t>
            </a:r>
          </a:p>
        </p:txBody>
      </p:sp>
    </p:spTree>
    <p:extLst>
      <p:ext uri="{BB962C8B-B14F-4D97-AF65-F5344CB8AC3E}">
        <p14:creationId xmlns:p14="http://schemas.microsoft.com/office/powerpoint/2010/main" val="336015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6" name="Picture 6" descr="STM 0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-1588"/>
            <a:ext cx="9142412" cy="6083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7" name="Text Box 7"/>
          <p:cNvSpPr txBox="1">
            <a:spLocks noChangeArrowheads="1"/>
          </p:cNvSpPr>
          <p:nvPr/>
        </p:nvSpPr>
        <p:spPr bwMode="auto">
          <a:xfrm>
            <a:off x="1454150" y="6245225"/>
            <a:ext cx="3838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/>
              <a:t>上海交通大学物理系</a:t>
            </a:r>
            <a:r>
              <a:rPr lang="en-US" altLang="zh-CN" sz="2400" b="1" dirty="0"/>
              <a:t>STM</a:t>
            </a:r>
          </a:p>
        </p:txBody>
      </p:sp>
    </p:spTree>
    <p:extLst>
      <p:ext uri="{BB962C8B-B14F-4D97-AF65-F5344CB8AC3E}">
        <p14:creationId xmlns:p14="http://schemas.microsoft.com/office/powerpoint/2010/main" val="21774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90" name="Picture 6" descr="STM 0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12700"/>
            <a:ext cx="9137650" cy="608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91" name="Text Box 7"/>
          <p:cNvSpPr txBox="1">
            <a:spLocks noChangeArrowheads="1"/>
          </p:cNvSpPr>
          <p:nvPr/>
        </p:nvSpPr>
        <p:spPr bwMode="auto">
          <a:xfrm>
            <a:off x="1454150" y="6245225"/>
            <a:ext cx="3765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/>
              <a:t>上海交通大学物理系</a:t>
            </a:r>
            <a:r>
              <a:rPr lang="en-US" altLang="zh-CN" sz="2400" b="1" dirty="0"/>
              <a:t>STM</a:t>
            </a:r>
          </a:p>
        </p:txBody>
      </p:sp>
    </p:spTree>
    <p:extLst>
      <p:ext uri="{BB962C8B-B14F-4D97-AF65-F5344CB8AC3E}">
        <p14:creationId xmlns:p14="http://schemas.microsoft.com/office/powerpoint/2010/main" val="162572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态叠加原理</a:t>
            </a:r>
          </a:p>
        </p:txBody>
      </p:sp>
      <p:sp>
        <p:nvSpPr>
          <p:cNvPr id="257027" name="Rectangle 3"/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304800" y="1125538"/>
            <a:ext cx="8443913" cy="3886200"/>
          </a:xfrm>
        </p:spPr>
        <p:txBody>
          <a:bodyPr/>
          <a:lstStyle/>
          <a:p>
            <a:r>
              <a:rPr lang="zh-CN" altLang="en-US" smtClean="0"/>
              <a:t>波函数完全描述一个微观体系的状态</a:t>
            </a:r>
          </a:p>
          <a:p>
            <a:r>
              <a:rPr lang="zh-CN" altLang="en-US" smtClean="0"/>
              <a:t>波叠加原理</a:t>
            </a:r>
          </a:p>
          <a:p>
            <a:pPr lvl="1">
              <a:buFont typeface="Wingdings" pitchFamily="2" charset="2"/>
              <a:buNone/>
            </a:pPr>
            <a:r>
              <a:rPr lang="en-US" altLang="zh-CN" i="1" smtClean="0">
                <a:latin typeface="Symbol" pitchFamily="18" charset="2"/>
              </a:rPr>
              <a:t>y</a:t>
            </a:r>
            <a:r>
              <a:rPr lang="en-US" altLang="zh-CN" i="1" smtClean="0"/>
              <a:t>(</a:t>
            </a:r>
            <a:r>
              <a:rPr lang="en-US" altLang="zh-CN" b="1" i="1" smtClean="0"/>
              <a:t>r</a:t>
            </a:r>
            <a:r>
              <a:rPr lang="en-US" altLang="zh-CN" i="1" smtClean="0"/>
              <a:t>)</a:t>
            </a:r>
            <a:r>
              <a:rPr lang="zh-CN" altLang="en-US" smtClean="0"/>
              <a:t>＝</a:t>
            </a:r>
            <a:r>
              <a:rPr lang="en-US" altLang="zh-CN" i="1" smtClean="0"/>
              <a:t>c</a:t>
            </a:r>
            <a:r>
              <a:rPr lang="en-US" altLang="zh-CN" i="1" baseline="-25000" smtClean="0"/>
              <a:t>1</a:t>
            </a:r>
            <a:r>
              <a:rPr lang="en-US" altLang="zh-CN" i="1" smtClean="0">
                <a:latin typeface="Symbol" pitchFamily="18" charset="2"/>
              </a:rPr>
              <a:t>y</a:t>
            </a:r>
            <a:r>
              <a:rPr lang="en-US" altLang="zh-CN" i="1" baseline="-25000" smtClean="0"/>
              <a:t>1</a:t>
            </a:r>
            <a:r>
              <a:rPr lang="en-US" altLang="zh-CN" i="1" smtClean="0">
                <a:latin typeface="Symbol" pitchFamily="18" charset="2"/>
              </a:rPr>
              <a:t> </a:t>
            </a:r>
            <a:r>
              <a:rPr lang="en-US" altLang="zh-CN" i="1" smtClean="0"/>
              <a:t>(</a:t>
            </a:r>
            <a:r>
              <a:rPr lang="en-US" altLang="zh-CN" b="1" i="1" smtClean="0"/>
              <a:t>r</a:t>
            </a:r>
            <a:r>
              <a:rPr lang="en-US" altLang="zh-CN" i="1" smtClean="0"/>
              <a:t>)</a:t>
            </a:r>
            <a:r>
              <a:rPr lang="zh-CN" altLang="en-US" smtClean="0"/>
              <a:t>＋</a:t>
            </a:r>
            <a:r>
              <a:rPr lang="en-US" altLang="zh-CN" i="1" smtClean="0"/>
              <a:t>c</a:t>
            </a:r>
            <a:r>
              <a:rPr lang="en-US" altLang="zh-CN" i="1" baseline="-25000" smtClean="0"/>
              <a:t>2</a:t>
            </a:r>
            <a:r>
              <a:rPr lang="en-US" altLang="zh-CN" i="1" smtClean="0">
                <a:latin typeface="Symbol" pitchFamily="18" charset="2"/>
              </a:rPr>
              <a:t>y</a:t>
            </a:r>
            <a:r>
              <a:rPr lang="en-US" altLang="zh-CN" i="1" baseline="-25000" smtClean="0"/>
              <a:t>2</a:t>
            </a:r>
            <a:r>
              <a:rPr lang="en-US" altLang="zh-CN" i="1" smtClean="0">
                <a:latin typeface="Symbol" pitchFamily="18" charset="2"/>
              </a:rPr>
              <a:t> </a:t>
            </a:r>
            <a:r>
              <a:rPr lang="en-US" altLang="zh-CN" i="1" smtClean="0"/>
              <a:t>(</a:t>
            </a:r>
            <a:r>
              <a:rPr lang="en-US" altLang="zh-CN" b="1" i="1" smtClean="0"/>
              <a:t>r</a:t>
            </a:r>
            <a:r>
              <a:rPr lang="en-US" altLang="zh-CN" i="1" smtClean="0"/>
              <a:t>)</a:t>
            </a:r>
          </a:p>
        </p:txBody>
      </p:sp>
      <p:pic>
        <p:nvPicPr>
          <p:cNvPr id="4100" name="Picture 6" descr="electrons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51050" y="3005138"/>
            <a:ext cx="4194175" cy="25939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7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7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57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02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ext Box 2"/>
          <p:cNvSpPr txBox="1">
            <a:spLocks noChangeArrowheads="1"/>
          </p:cNvSpPr>
          <p:nvPr/>
        </p:nvSpPr>
        <p:spPr bwMode="auto">
          <a:xfrm>
            <a:off x="2843808" y="232482"/>
            <a:ext cx="35337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600" b="1" dirty="0"/>
              <a:t>STM</a:t>
            </a:r>
            <a:r>
              <a:rPr lang="zh-CN" altLang="en-US" sz="2600" b="1" dirty="0"/>
              <a:t>扫描图象</a:t>
            </a:r>
          </a:p>
        </p:txBody>
      </p:sp>
      <p:pic>
        <p:nvPicPr>
          <p:cNvPr id="68615" name="Picture 7" descr="7040080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25" y="908050"/>
            <a:ext cx="476250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6" name="Text Box 8"/>
          <p:cNvSpPr txBox="1">
            <a:spLocks noChangeArrowheads="1"/>
          </p:cNvSpPr>
          <p:nvPr/>
        </p:nvSpPr>
        <p:spPr bwMode="auto">
          <a:xfrm>
            <a:off x="2219325" y="6021388"/>
            <a:ext cx="38655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400" b="1" dirty="0"/>
              <a:t>Si (111) </a:t>
            </a:r>
            <a:r>
              <a:rPr kumimoji="0" lang="zh-CN" altLang="en-US" sz="2400" b="1" dirty="0">
                <a:latin typeface="宋体" panose="02010600030101010101" pitchFamily="2" charset="-122"/>
              </a:rPr>
              <a:t>表面 </a:t>
            </a:r>
            <a:r>
              <a:rPr kumimoji="0" lang="en-US" altLang="zh-CN" sz="2400" b="1" dirty="0"/>
              <a:t>(7</a:t>
            </a:r>
            <a:r>
              <a:rPr kumimoji="0" lang="en-US" altLang="zh-CN" sz="2400" b="1" dirty="0">
                <a:cs typeface="Times New Roman" panose="02020603050405020304" pitchFamily="18" charset="0"/>
              </a:rPr>
              <a:t>×</a:t>
            </a:r>
            <a:r>
              <a:rPr kumimoji="0" lang="en-US" altLang="zh-CN" sz="2400" b="1" dirty="0"/>
              <a:t>7) </a:t>
            </a:r>
            <a:r>
              <a:rPr kumimoji="0" lang="zh-CN" altLang="en-US" sz="2400" b="1" dirty="0">
                <a:latin typeface="宋体" panose="02010600030101010101" pitchFamily="2" charset="-122"/>
              </a:rPr>
              <a:t>再构 </a:t>
            </a:r>
          </a:p>
        </p:txBody>
      </p:sp>
    </p:spTree>
    <p:extLst>
      <p:ext uri="{BB962C8B-B14F-4D97-AF65-F5344CB8AC3E}">
        <p14:creationId xmlns:p14="http://schemas.microsoft.com/office/powerpoint/2010/main" val="241486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8" name="Text Box 6"/>
          <p:cNvSpPr txBox="1">
            <a:spLocks noChangeArrowheads="1"/>
          </p:cNvSpPr>
          <p:nvPr/>
        </p:nvSpPr>
        <p:spPr bwMode="auto">
          <a:xfrm>
            <a:off x="1116013" y="5294313"/>
            <a:ext cx="32051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1800" b="1" dirty="0">
                <a:latin typeface="Arial" panose="020B0604020202020204" pitchFamily="34" charset="0"/>
              </a:rPr>
              <a:t>Image Size: 16 nm x 16 nm</a:t>
            </a:r>
          </a:p>
        </p:txBody>
      </p:sp>
      <p:sp>
        <p:nvSpPr>
          <p:cNvPr id="69639" name="Text Box 7"/>
          <p:cNvSpPr txBox="1">
            <a:spLocks noChangeArrowheads="1"/>
          </p:cNvSpPr>
          <p:nvPr/>
        </p:nvSpPr>
        <p:spPr bwMode="auto">
          <a:xfrm>
            <a:off x="1066800" y="836613"/>
            <a:ext cx="2713112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kumimoji="0" lang="en-US" altLang="zh-CN" sz="1800" b="1" dirty="0">
                <a:latin typeface="Arial" panose="020B0604020202020204" pitchFamily="34" charset="0"/>
              </a:rPr>
              <a:t>1 layer </a:t>
            </a:r>
            <a:r>
              <a:rPr kumimoji="0" lang="en-US" altLang="zh-CN" sz="1800" b="1" dirty="0" err="1" smtClean="0">
                <a:latin typeface="Arial" panose="020B0604020202020204" pitchFamily="34" charset="0"/>
              </a:rPr>
              <a:t>FePc</a:t>
            </a:r>
            <a:r>
              <a:rPr kumimoji="0" lang="zh-CN" altLang="en-US" sz="1800" b="1" dirty="0">
                <a:latin typeface="Arial" panose="020B0604020202020204" pitchFamily="34" charset="0"/>
              </a:rPr>
              <a:t>（酞菁</a:t>
            </a:r>
            <a:r>
              <a:rPr kumimoji="0" lang="zh-CN" altLang="en-US" sz="1800" b="1" dirty="0" smtClean="0">
                <a:latin typeface="Arial" panose="020B0604020202020204" pitchFamily="34" charset="0"/>
              </a:rPr>
              <a:t>铁）</a:t>
            </a:r>
            <a:endParaRPr kumimoji="0" lang="en-US" altLang="zh-CN" sz="1800" b="1" dirty="0">
              <a:latin typeface="Arial" panose="020B0604020202020204" pitchFamily="34" charset="0"/>
            </a:endParaRPr>
          </a:p>
        </p:txBody>
      </p:sp>
      <p:pic>
        <p:nvPicPr>
          <p:cNvPr id="6964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200150"/>
            <a:ext cx="3252788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41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347788"/>
            <a:ext cx="3816350" cy="381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981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电子陷阱 </a:t>
            </a:r>
            <a:r>
              <a:rPr lang="en-US" altLang="zh-CN" smtClean="0"/>
              <a:t>– </a:t>
            </a:r>
            <a:r>
              <a:rPr lang="zh-CN" altLang="en-US" smtClean="0"/>
              <a:t>纳米晶粒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量子阱基态能量与阱宽成反比</a:t>
            </a:r>
            <a:endParaRPr lang="en-US" altLang="zh-CN" smtClean="0"/>
          </a:p>
          <a:p>
            <a:r>
              <a:rPr lang="zh-CN" altLang="en-US" smtClean="0"/>
              <a:t>小晶粒能量高</a:t>
            </a:r>
            <a:endParaRPr lang="en-US" altLang="zh-CN" smtClean="0"/>
          </a:p>
          <a:p>
            <a:r>
              <a:rPr lang="zh-CN" altLang="en-US" smtClean="0"/>
              <a:t>吸收光子波长阈值为</a:t>
            </a:r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高于阈值的光波被吸收</a:t>
            </a:r>
            <a:endParaRPr lang="en-US" altLang="zh-CN" smtClean="0"/>
          </a:p>
          <a:p>
            <a:r>
              <a:rPr lang="zh-CN" altLang="en-US" smtClean="0"/>
              <a:t>低于阈值的光波被散射</a:t>
            </a:r>
            <a:endParaRPr lang="en-US" altLang="zh-CN" smtClean="0"/>
          </a:p>
          <a:p>
            <a:r>
              <a:rPr lang="zh-CN" altLang="en-US" smtClean="0"/>
              <a:t>通过控制晶粒大小可以控制颜色</a:t>
            </a:r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1838325"/>
            <a:ext cx="4048125" cy="339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8643660"/>
              </p:ext>
            </p:extLst>
          </p:nvPr>
        </p:nvGraphicFramePr>
        <p:xfrm>
          <a:off x="1633538" y="3160713"/>
          <a:ext cx="1662112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6" name="Equation" r:id="rId5" imgW="774360" imgH="431640" progId="Equation.DSMT4">
                  <p:embed/>
                </p:oleObj>
              </mc:Choice>
              <mc:Fallback>
                <p:oleObj name="Equation" r:id="rId5" imgW="774360" imgH="43164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3538" y="3160713"/>
                        <a:ext cx="1662112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电子陷阱</a:t>
            </a:r>
            <a:r>
              <a:rPr lang="en-US" altLang="zh-CN" smtClean="0"/>
              <a:t>-</a:t>
            </a:r>
            <a:r>
              <a:rPr lang="zh-CN" altLang="en-US" smtClean="0"/>
              <a:t>量子点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1741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3" y="1700213"/>
            <a:ext cx="4129087" cy="3960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电子陷阱</a:t>
            </a:r>
            <a:r>
              <a:rPr lang="en-US" altLang="zh-CN" smtClean="0"/>
              <a:t>-</a:t>
            </a:r>
            <a:r>
              <a:rPr lang="zh-CN" altLang="en-US" smtClean="0"/>
              <a:t>量子围栏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18436" name="Picture 5" descr="Scanning tunneling miscroscop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773238"/>
            <a:ext cx="453390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二维矩形围栏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2276475"/>
            <a:ext cx="8229600" cy="4057650"/>
          </a:xfrm>
        </p:spPr>
        <p:txBody>
          <a:bodyPr/>
          <a:lstStyle/>
          <a:p>
            <a:r>
              <a:rPr lang="zh-CN" altLang="en-US" smtClean="0"/>
              <a:t>对于特定情况，不同量子态对应相同能量称简并</a:t>
            </a:r>
            <a:endParaRPr lang="en-US" altLang="zh-CN" smtClean="0"/>
          </a:p>
          <a:p>
            <a:r>
              <a:rPr lang="zh-CN" altLang="en-US" smtClean="0"/>
              <a:t>例：当</a:t>
            </a:r>
          </a:p>
        </p:txBody>
      </p:sp>
      <p:pic>
        <p:nvPicPr>
          <p:cNvPr id="1946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284538"/>
            <a:ext cx="3863975" cy="273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167723"/>
              </p:ext>
            </p:extLst>
          </p:nvPr>
        </p:nvGraphicFramePr>
        <p:xfrm>
          <a:off x="1490663" y="1052513"/>
          <a:ext cx="5800725" cy="1100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42" name="Equation" r:id="rId4" imgW="2679480" imgH="507960" progId="Equation.DSMT4">
                  <p:embed/>
                </p:oleObj>
              </mc:Choice>
              <mc:Fallback>
                <p:oleObj name="Equation" r:id="rId4" imgW="2679480" imgH="50796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0663" y="1052513"/>
                        <a:ext cx="5800725" cy="1100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0757769"/>
              </p:ext>
            </p:extLst>
          </p:nvPr>
        </p:nvGraphicFramePr>
        <p:xfrm>
          <a:off x="1937840" y="3540249"/>
          <a:ext cx="159385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43" name="Equation" r:id="rId6" imgW="736560" imgH="241200" progId="Equation.DSMT4">
                  <p:embed/>
                </p:oleObj>
              </mc:Choice>
              <mc:Fallback>
                <p:oleObj name="Equation" r:id="rId6" imgW="736560" imgH="24120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7840" y="3540249"/>
                        <a:ext cx="1593850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7879163"/>
              </p:ext>
            </p:extLst>
          </p:nvPr>
        </p:nvGraphicFramePr>
        <p:xfrm>
          <a:off x="1547664" y="4064124"/>
          <a:ext cx="3052763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44" name="Equation" r:id="rId8" imgW="1409400" imgH="419040" progId="Equation.DSMT4">
                  <p:embed/>
                </p:oleObj>
              </mc:Choice>
              <mc:Fallback>
                <p:oleObj name="Equation" r:id="rId8" imgW="1409400" imgH="41904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4064124"/>
                        <a:ext cx="3052763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0088228"/>
              </p:ext>
            </p:extLst>
          </p:nvPr>
        </p:nvGraphicFramePr>
        <p:xfrm>
          <a:off x="1560339" y="5183981"/>
          <a:ext cx="1787525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45" name="Equation" r:id="rId10" imgW="825480" imgH="253800" progId="Equation.DSMT4">
                  <p:embed/>
                </p:oleObj>
              </mc:Choice>
              <mc:Fallback>
                <p:oleObj name="Equation" r:id="rId10" imgW="825480" imgH="25380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0339" y="5183981"/>
                        <a:ext cx="1787525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7078859"/>
              </p:ext>
            </p:extLst>
          </p:nvPr>
        </p:nvGraphicFramePr>
        <p:xfrm>
          <a:off x="1785640" y="5932636"/>
          <a:ext cx="13462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46" name="Equation" r:id="rId12" imgW="622080" imgH="241200" progId="Equation.DSMT4">
                  <p:embed/>
                </p:oleObj>
              </mc:Choice>
              <mc:Fallback>
                <p:oleObj name="Equation" r:id="rId12" imgW="622080" imgH="241200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5640" y="5932636"/>
                        <a:ext cx="13462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三维矩形围栏</a:t>
            </a:r>
          </a:p>
        </p:txBody>
      </p:sp>
      <p:pic>
        <p:nvPicPr>
          <p:cNvPr id="2048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780928"/>
            <a:ext cx="5128226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20485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7045754"/>
              </p:ext>
            </p:extLst>
          </p:nvPr>
        </p:nvGraphicFramePr>
        <p:xfrm>
          <a:off x="2339752" y="1340768"/>
          <a:ext cx="3876675" cy="1100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2" name="Equation" r:id="rId4" imgW="1790640" imgH="507960" progId="Equation.DSMT4">
                  <p:embed/>
                </p:oleObj>
              </mc:Choice>
              <mc:Fallback>
                <p:oleObj name="Equation" r:id="rId4" imgW="1790640" imgH="50796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1340768"/>
                        <a:ext cx="3876675" cy="1100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一维</a:t>
            </a:r>
            <a:r>
              <a:rPr lang="zh-CN" altLang="en-US" dirty="0" smtClean="0"/>
              <a:t>谐振子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7427168" cy="452596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sz="2800" dirty="0" smtClean="0"/>
                  <a:t>选取谐振子的平衡位置为坐标原点，并选取坐标原点为势能零点。</a:t>
                </a:r>
                <a:endParaRPr lang="en-US" altLang="zh-CN" sz="2800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/>
                        </a:rPr>
                        <m:t>𝑽</m:t>
                      </m:r>
                      <m:d>
                        <m:dPr>
                          <m:ctrlPr>
                            <a:rPr lang="en-US" altLang="zh-CN" sz="2800" b="1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altLang="zh-CN" sz="2800" b="1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800" b="1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b="1" i="1" smtClean="0"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2800" b="1" i="1" smtClean="0">
                              <a:latin typeface="Cambria Math"/>
                            </a:rPr>
                            <m:t>𝟐</m:t>
                          </m:r>
                        </m:den>
                      </m:f>
                      <m:r>
                        <a:rPr lang="en-US" altLang="zh-CN" sz="2800" b="1" i="1" smtClean="0">
                          <a:latin typeface="Cambria Math"/>
                        </a:rPr>
                        <m:t>𝒎</m:t>
                      </m:r>
                      <m:sSup>
                        <m:sSupPr>
                          <m:ctrlPr>
                            <a:rPr lang="en-US" altLang="zh-CN" sz="2800" b="1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latin typeface="Cambria Math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2800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b="1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800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altLang="zh-CN" sz="2800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sz="2800" dirty="0" smtClean="0"/>
                  <a:t>定态薛定谔方程</a:t>
                </a:r>
                <a:endParaRPr lang="en-US" altLang="zh-CN" sz="2800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b="1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800" b="1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 i="1" smtClean="0">
                                  <a:latin typeface="Cambria Math"/>
                                </a:rPr>
                                <m:t>𝒅</m:t>
                              </m:r>
                            </m:e>
                            <m:sup>
                              <m:r>
                                <a:rPr lang="en-US" altLang="zh-CN" sz="2800" b="1" i="1" smtClean="0"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2800" b="1" i="1" smtClean="0">
                              <a:latin typeface="Cambria Math"/>
                            </a:rPr>
                            <m:t>𝝍</m:t>
                          </m:r>
                          <m:d>
                            <m:dPr>
                              <m:ctrlPr>
                                <a:rPr lang="en-US" altLang="zh-CN" sz="2800" b="1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 smtClean="0">
                                  <a:latin typeface="Cambria Math"/>
                                </a:rPr>
                                <m:t>𝒙</m:t>
                              </m:r>
                            </m:e>
                          </m:d>
                        </m:num>
                        <m:den>
                          <m:r>
                            <a:rPr lang="en-US" altLang="zh-CN" sz="2800" b="1" i="1" smtClean="0">
                              <a:latin typeface="Cambria Math"/>
                            </a:rPr>
                            <m:t>𝒅</m:t>
                          </m:r>
                          <m:sSup>
                            <m:sSupPr>
                              <m:ctrlPr>
                                <a:rPr lang="en-US" altLang="zh-CN" sz="2800" b="1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 i="1" smtClean="0">
                                  <a:latin typeface="Cambria Math"/>
                                </a:rPr>
                                <m:t>𝒕</m:t>
                              </m:r>
                            </m:e>
                            <m:sup>
                              <m:r>
                                <a:rPr lang="en-US" altLang="zh-CN" sz="2800" b="1" i="1" smtClean="0"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altLang="zh-CN" sz="2800" b="1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altLang="zh-CN" sz="2800" b="1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b="1" i="1" smtClean="0">
                              <a:latin typeface="Cambria Math"/>
                            </a:rPr>
                            <m:t>𝟐</m:t>
                          </m:r>
                          <m:r>
                            <a:rPr lang="en-US" altLang="zh-CN" sz="2800" b="1" i="1" smtClean="0">
                              <a:latin typeface="Cambria Math"/>
                            </a:rPr>
                            <m:t>𝒎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800" b="1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 i="1" smtClean="0">
                                  <a:latin typeface="Cambria Math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altLang="zh-CN" sz="2800" b="1" i="1" smtClean="0"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altLang="zh-CN" sz="2800" b="1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latin typeface="Cambria Math"/>
                            </a:rPr>
                            <m:t>𝑬</m:t>
                          </m:r>
                          <m:r>
                            <a:rPr lang="en-US" altLang="zh-CN" sz="2800" b="1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800" b="1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b="1" i="1" smtClean="0">
                                  <a:latin typeface="Cambria Math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sz="2800" b="1" i="1" smtClean="0">
                                  <a:latin typeface="Cambria Math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altLang="zh-CN" sz="2800" b="1" i="1" smtClean="0">
                              <a:latin typeface="Cambria Math"/>
                            </a:rPr>
                            <m:t>𝒎</m:t>
                          </m:r>
                          <m:sSup>
                            <m:sSupPr>
                              <m:ctrlPr>
                                <a:rPr lang="en-US" altLang="zh-CN" sz="2800" b="1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 i="1" smtClean="0">
                                  <a:latin typeface="Cambria Math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en-US" altLang="zh-CN" sz="2800" b="1" i="1" smtClean="0"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800" b="1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 i="1" smtClean="0"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800" b="1" i="1" smtClean="0"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en-US" altLang="zh-CN" sz="2800" b="1" i="1" smtClean="0">
                          <a:latin typeface="Cambria Math"/>
                        </a:rPr>
                        <m:t>𝝍</m:t>
                      </m:r>
                      <m:d>
                        <m:dPr>
                          <m:ctrlPr>
                            <a:rPr lang="en-US" altLang="zh-CN" sz="2800" b="1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altLang="zh-CN" sz="2800" b="1" i="1" smtClean="0">
                          <a:latin typeface="Cambria Math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zh-CN" altLang="en-US" sz="2800" dirty="0"/>
              </a:p>
              <a:p>
                <a:pPr>
                  <a:lnSpc>
                    <a:spcPct val="150000"/>
                  </a:lnSpc>
                </a:pPr>
                <a:endParaRPr lang="zh-CN" altLang="en-US" sz="2800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7427168" cy="4525963"/>
              </a:xfrm>
              <a:blipFill rotWithShape="0">
                <a:blip r:embed="rId3"/>
                <a:stretch>
                  <a:fillRect l="-1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内容占位符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175" y="1484784"/>
            <a:ext cx="884237" cy="273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884368" y="4653136"/>
            <a:ext cx="1152128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b="1" dirty="0" smtClean="0">
                <a:solidFill>
                  <a:srgbClr val="FFFF00"/>
                </a:solidFill>
              </a:rPr>
              <a:t>经典振子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047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60648"/>
                <a:ext cx="8229600" cy="6408712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zh-CN" altLang="en-US" sz="2600" dirty="0" smtClean="0"/>
                  <a:t>能量本征波函数</a:t>
                </a:r>
                <a:endParaRPr lang="en-US" altLang="zh-CN" sz="2600" dirty="0" smtClean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600" b="1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600" b="1" i="1" smtClean="0">
                              <a:latin typeface="Cambria Math"/>
                            </a:rPr>
                            <m:t>𝝍</m:t>
                          </m:r>
                        </m:e>
                        <m:sub>
                          <m:r>
                            <a:rPr lang="en-US" altLang="zh-CN" sz="2600" b="1" i="1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  <m:d>
                        <m:dPr>
                          <m:ctrlPr>
                            <a:rPr lang="en-US" altLang="zh-CN" sz="2600" b="1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600" b="1" i="1" smtClean="0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altLang="zh-CN" sz="2600" b="1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600" b="1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600" b="1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600" b="1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600" b="1" i="1" smtClean="0">
                                      <a:latin typeface="Cambria Math"/>
                                    </a:rPr>
                                    <m:t>𝜶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600" b="1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600" b="1" i="1" smtClean="0">
                                          <a:latin typeface="Cambria Math"/>
                                        </a:rPr>
                                        <m:t>𝟐</m:t>
                                      </m:r>
                                    </m:e>
                                    <m:sup>
                                      <m:r>
                                        <a:rPr lang="en-US" altLang="zh-CN" sz="2600" b="1" i="1" smtClean="0">
                                          <a:latin typeface="Cambria Math"/>
                                        </a:rPr>
                                        <m:t>𝒏</m:t>
                                      </m:r>
                                    </m:sup>
                                  </m:sSup>
                                  <m:r>
                                    <a:rPr lang="en-US" altLang="zh-CN" sz="2600" b="1" i="1" smtClean="0">
                                      <a:latin typeface="Cambria Math"/>
                                    </a:rPr>
                                    <m:t>𝒏</m:t>
                                  </m:r>
                                  <m:r>
                                    <a:rPr lang="en-US" altLang="zh-CN" sz="2600" b="1" i="1" smtClean="0">
                                      <a:latin typeface="Cambria Math"/>
                                    </a:rPr>
                                    <m:t>!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2600" b="1" i="1" smtClean="0">
                                          <a:latin typeface="Cambria Math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600" b="1" i="1" smtClean="0">
                                          <a:latin typeface="Cambria Math"/>
                                        </a:rPr>
                                        <m:t>𝝅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altLang="zh-CN" sz="2600" b="1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600" b="1" i="1" smtClean="0">
                                  <a:latin typeface="Cambria Math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sz="2600" b="1" i="1" smtClean="0">
                                  <a:latin typeface="Cambria Math"/>
                                </a:rPr>
                                <m:t>𝟐</m:t>
                              </m:r>
                            </m:den>
                          </m:f>
                        </m:sup>
                      </m:sSup>
                      <m:sSub>
                        <m:sSubPr>
                          <m:ctrlPr>
                            <a:rPr lang="en-US" altLang="zh-CN" sz="2600" b="1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600" b="1" i="1" smtClean="0">
                              <a:latin typeface="Cambria Math"/>
                            </a:rPr>
                            <m:t>𝑯</m:t>
                          </m:r>
                        </m:e>
                        <m:sub>
                          <m:r>
                            <a:rPr lang="en-US" altLang="zh-CN" sz="2600" b="1" i="1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  <m:d>
                        <m:dPr>
                          <m:ctrlPr>
                            <a:rPr lang="en-US" altLang="zh-CN" sz="2600" b="1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600" b="1" i="1" smtClean="0">
                              <a:latin typeface="Cambria Math"/>
                            </a:rPr>
                            <m:t>𝜶</m:t>
                          </m:r>
                          <m:r>
                            <a:rPr lang="en-US" altLang="zh-CN" sz="2600" b="1" i="1" smtClean="0">
                              <a:latin typeface="Cambria Math"/>
                            </a:rPr>
                            <m:t>𝒙</m:t>
                          </m:r>
                        </m:e>
                      </m:d>
                      <m:sSup>
                        <m:sSupPr>
                          <m:ctrlPr>
                            <a:rPr lang="en-US" altLang="zh-CN" sz="2600" b="1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600" b="1" i="1" smtClean="0">
                              <a:latin typeface="Cambria Math"/>
                            </a:rPr>
                            <m:t>𝒆</m:t>
                          </m:r>
                        </m:e>
                        <m:sup>
                          <m:r>
                            <a:rPr lang="en-US" altLang="zh-CN" sz="2600" b="1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600" b="1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600" b="1" i="1" smtClean="0">
                                  <a:latin typeface="Cambria Math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sz="2600" b="1" i="1" smtClean="0">
                                  <a:latin typeface="Cambria Math"/>
                                </a:rPr>
                                <m:t>𝟐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2600" b="1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600" b="1" i="1" smtClean="0">
                                  <a:latin typeface="Cambria Math"/>
                                </a:rPr>
                                <m:t>𝜶</m:t>
                              </m:r>
                            </m:e>
                            <m:sup>
                              <m:r>
                                <a:rPr lang="en-US" altLang="zh-CN" sz="2600" b="1" i="1" smtClean="0"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600" b="1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600" b="1" i="1" smtClean="0"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600" b="1" i="1" smtClean="0"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</m:sup>
                      </m:sSup>
                      <m:r>
                        <a:rPr lang="en-US" altLang="zh-CN" sz="2600" b="1" i="1" smtClean="0">
                          <a:latin typeface="Cambria Math"/>
                        </a:rPr>
                        <m:t>,  </m:t>
                      </m:r>
                      <m:r>
                        <a:rPr lang="en-US" altLang="zh-CN" sz="2600" b="1" i="1" smtClean="0">
                          <a:latin typeface="Cambria Math"/>
                        </a:rPr>
                        <m:t>𝜶</m:t>
                      </m:r>
                      <m:r>
                        <a:rPr lang="en-US" altLang="zh-CN" sz="2600" b="1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600" b="1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600" b="1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600" b="1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600" b="1" i="1" smtClean="0">
                                      <a:latin typeface="Cambria Math"/>
                                    </a:rPr>
                                    <m:t>𝒎</m:t>
                                  </m:r>
                                  <m:r>
                                    <a:rPr lang="en-US" altLang="zh-CN" sz="2600" b="1" i="1" smtClean="0">
                                      <a:latin typeface="Cambria Math"/>
                                    </a:rPr>
                                    <m:t>𝝎</m:t>
                                  </m:r>
                                </m:num>
                                <m:den>
                                  <m:r>
                                    <a:rPr lang="en-US" altLang="zh-CN" sz="2600" b="1" i="1" smtClean="0">
                                      <a:latin typeface="Cambria Math"/>
                                    </a:rPr>
                                    <m:t>ℏ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600" b="1" i="1" smtClean="0">
                              <a:latin typeface="Cambria Math"/>
                            </a:rPr>
                            <m:t>𝟏</m:t>
                          </m:r>
                          <m:r>
                            <a:rPr lang="en-US" altLang="zh-CN" sz="2600" b="1" i="1" smtClean="0">
                              <a:latin typeface="Cambria Math"/>
                            </a:rPr>
                            <m:t>/</m:t>
                          </m:r>
                          <m:r>
                            <a:rPr lang="en-US" altLang="zh-CN" sz="2600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altLang="zh-CN" sz="2600" dirty="0" smtClean="0"/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600" b="1" i="1" smtClean="0">
                            <a:latin typeface="Cambria Math"/>
                          </a:rPr>
                          <m:t>𝑯</m:t>
                        </m:r>
                      </m:e>
                      <m:sub>
                        <m:r>
                          <a:rPr lang="en-US" altLang="zh-CN" sz="2600" b="1" i="1" smtClean="0">
                            <a:latin typeface="Cambria Math"/>
                          </a:rPr>
                          <m:t>𝒏</m:t>
                        </m:r>
                      </m:sub>
                    </m:sSub>
                    <m:d>
                      <m:dPr>
                        <m:ctrlPr>
                          <a:rPr lang="en-US" altLang="zh-CN" sz="2600" b="1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600" b="1" i="1" smtClean="0">
                            <a:latin typeface="Cambria Math"/>
                          </a:rPr>
                          <m:t>𝝃</m:t>
                        </m:r>
                      </m:e>
                    </m:d>
                    <m:r>
                      <a:rPr lang="en-US" altLang="zh-CN" sz="2600" b="1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sz="2600" b="1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600" b="1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600" b="1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CN" sz="2600" b="1" i="1" smtClean="0">
                                <a:latin typeface="Cambria Math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altLang="zh-CN" sz="2600" b="1" i="1" smtClean="0">
                            <a:latin typeface="Cambria Math"/>
                          </a:rPr>
                          <m:t>𝒏</m:t>
                        </m:r>
                      </m:sup>
                    </m:sSup>
                    <m:sSup>
                      <m:sSupPr>
                        <m:ctrlPr>
                          <a:rPr lang="en-US" altLang="zh-CN" sz="2600" b="1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600" b="1" i="1" smtClean="0">
                            <a:latin typeface="Cambria Math"/>
                          </a:rPr>
                          <m:t>𝒆</m:t>
                        </m:r>
                      </m:e>
                      <m:sup>
                        <m:sSup>
                          <m:sSupPr>
                            <m:ctrlPr>
                              <a:rPr lang="en-US" altLang="zh-CN" sz="2600" b="1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600" b="1" i="1" smtClean="0">
                                <a:latin typeface="Cambria Math"/>
                              </a:rPr>
                              <m:t>𝝃</m:t>
                            </m:r>
                          </m:e>
                          <m:sup>
                            <m:r>
                              <a:rPr lang="en-US" altLang="zh-CN" sz="2600" b="1" i="1" smtClean="0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sup>
                    </m:sSup>
                    <m:f>
                      <m:fPr>
                        <m:ctrlPr>
                          <a:rPr lang="en-US" altLang="zh-CN" sz="2600" b="1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600" b="1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600" b="1" i="1" smtClean="0">
                                <a:latin typeface="Cambria Math"/>
                              </a:rPr>
                              <m:t>𝒅</m:t>
                            </m:r>
                          </m:e>
                          <m:sup>
                            <m:r>
                              <a:rPr lang="en-US" altLang="zh-CN" sz="2600" b="1" i="1" smtClean="0">
                                <a:latin typeface="Cambria Math"/>
                              </a:rPr>
                              <m:t>𝒏</m:t>
                            </m:r>
                          </m:sup>
                        </m:sSup>
                      </m:num>
                      <m:den>
                        <m:r>
                          <a:rPr lang="en-US" altLang="zh-CN" sz="2600" b="1" i="1" smtClean="0">
                            <a:latin typeface="Cambria Math"/>
                          </a:rPr>
                          <m:t>𝒅</m:t>
                        </m:r>
                        <m:sSup>
                          <m:sSupPr>
                            <m:ctrlPr>
                              <a:rPr lang="en-US" altLang="zh-CN" sz="2600" b="1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600" b="1" i="1" smtClean="0">
                                <a:latin typeface="Cambria Math"/>
                              </a:rPr>
                              <m:t>𝝃</m:t>
                            </m:r>
                          </m:e>
                          <m:sup>
                            <m:r>
                              <a:rPr lang="en-US" altLang="zh-CN" sz="2600" b="1" i="1" smtClean="0">
                                <a:latin typeface="Cambria Math"/>
                              </a:rPr>
                              <m:t>𝒏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altLang="zh-CN" sz="2600" b="1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600" b="1" i="1" smtClean="0">
                            <a:latin typeface="Cambria Math"/>
                          </a:rPr>
                          <m:t>𝒆</m:t>
                        </m:r>
                      </m:e>
                      <m:sup>
                        <m:r>
                          <a:rPr lang="en-US" altLang="zh-CN" sz="2600" b="1" i="1" smtClean="0"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600" b="1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600" b="1" i="1" smtClean="0">
                                <a:latin typeface="Cambria Math"/>
                              </a:rPr>
                              <m:t>𝝃</m:t>
                            </m:r>
                          </m:e>
                          <m:sup>
                            <m:r>
                              <a:rPr lang="en-US" altLang="zh-CN" sz="2600" b="1" i="1" smtClean="0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altLang="zh-CN" sz="2600" dirty="0" smtClean="0"/>
                  <a:t>  </a:t>
                </a:r>
                <a:r>
                  <a:rPr lang="zh-CN" altLang="en-US" sz="2600" dirty="0" smtClean="0"/>
                  <a:t>厄米多项式</a:t>
                </a:r>
                <a:endParaRPr lang="en-US" altLang="zh-CN" sz="2600" dirty="0" smtClean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zh-CN" altLang="en-US" sz="2600" dirty="0" smtClean="0"/>
                  <a:t>能量本征值</a:t>
                </a:r>
                <a:endParaRPr lang="en-US" altLang="zh-CN" sz="2600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600" b="1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600" b="1" i="1" smtClean="0">
                              <a:latin typeface="Cambria Math"/>
                            </a:rPr>
                            <m:t>𝑬</m:t>
                          </m:r>
                        </m:e>
                        <m:sub>
                          <m:r>
                            <a:rPr lang="en-US" altLang="zh-CN" sz="2600" b="1" i="1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lang="en-US" altLang="zh-CN" sz="2600" b="1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zh-CN" sz="2600" b="1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600" b="1" i="1" smtClean="0">
                              <a:latin typeface="Cambria Math"/>
                            </a:rPr>
                            <m:t>𝒏</m:t>
                          </m:r>
                          <m:r>
                            <a:rPr lang="en-US" altLang="zh-CN" sz="2600" b="1" i="1" smtClean="0"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600" b="1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600" b="1" i="1" smtClean="0">
                                  <a:latin typeface="Cambria Math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sz="2600" b="1" i="1" smtClean="0">
                                  <a:latin typeface="Cambria Math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r>
                        <a:rPr lang="en-US" altLang="zh-CN" sz="2600" b="1" i="1" smtClean="0">
                          <a:latin typeface="Cambria Math"/>
                        </a:rPr>
                        <m:t>ℏ</m:t>
                      </m:r>
                      <m:r>
                        <a:rPr lang="en-US" altLang="zh-CN" sz="2600" b="1" i="1" smtClean="0">
                          <a:latin typeface="Cambria Math"/>
                        </a:rPr>
                        <m:t>𝝎</m:t>
                      </m:r>
                      <m:r>
                        <a:rPr lang="en-US" altLang="zh-CN" sz="2600" b="1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zh-CN" sz="2600" b="1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600" b="1" i="1" smtClean="0">
                              <a:latin typeface="Cambria Math"/>
                            </a:rPr>
                            <m:t>𝒏</m:t>
                          </m:r>
                          <m:r>
                            <a:rPr lang="en-US" altLang="zh-CN" sz="2600" b="1" i="1" smtClean="0"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600" b="1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600" b="1" i="1" smtClean="0">
                                  <a:latin typeface="Cambria Math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sz="2600" b="1" i="1" smtClean="0">
                                  <a:latin typeface="Cambria Math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r>
                        <a:rPr lang="en-US" altLang="zh-CN" sz="2600" b="1" i="1" smtClean="0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altLang="zh-CN" sz="2600" b="1" i="1" smtClean="0">
                          <a:latin typeface="Cambria Math"/>
                        </a:rPr>
                        <m:t>𝝂</m:t>
                      </m:r>
                      <m:r>
                        <a:rPr lang="en-US" altLang="zh-CN" sz="2600" b="1" i="1" smtClean="0">
                          <a:latin typeface="Cambria Math"/>
                        </a:rPr>
                        <m:t>,       </m:t>
                      </m:r>
                      <m:r>
                        <a:rPr lang="en-US" altLang="zh-CN" sz="2600" b="1" i="1" smtClean="0">
                          <a:latin typeface="Cambria Math"/>
                        </a:rPr>
                        <m:t>𝒏</m:t>
                      </m:r>
                      <m:r>
                        <a:rPr lang="en-US" altLang="zh-CN" sz="2600" b="1" i="1" smtClean="0">
                          <a:latin typeface="Cambria Math"/>
                        </a:rPr>
                        <m:t>=</m:t>
                      </m:r>
                      <m:r>
                        <a:rPr lang="en-US" altLang="zh-CN" sz="2600" b="1" i="1" smtClean="0">
                          <a:latin typeface="Cambria Math"/>
                        </a:rPr>
                        <m:t>𝟎</m:t>
                      </m:r>
                      <m:r>
                        <a:rPr lang="en-US" altLang="zh-CN" sz="2600" b="1" i="1" smtClean="0">
                          <a:latin typeface="Cambria Math"/>
                        </a:rPr>
                        <m:t>,</m:t>
                      </m:r>
                      <m:r>
                        <a:rPr lang="en-US" altLang="zh-CN" sz="2600" b="1" i="1" smtClean="0">
                          <a:latin typeface="Cambria Math"/>
                        </a:rPr>
                        <m:t>𝟏</m:t>
                      </m:r>
                      <m:r>
                        <a:rPr lang="en-US" altLang="zh-CN" sz="2600" b="1" i="1" smtClean="0">
                          <a:latin typeface="Cambria Math"/>
                        </a:rPr>
                        <m:t>,</m:t>
                      </m:r>
                      <m:r>
                        <a:rPr lang="en-US" altLang="zh-CN" sz="2600" b="1" i="1" smtClean="0">
                          <a:latin typeface="Cambria Math"/>
                        </a:rPr>
                        <m:t>𝟐</m:t>
                      </m:r>
                      <m:r>
                        <a:rPr lang="en-US" altLang="zh-CN" sz="2600" b="1" i="1" smtClean="0">
                          <a:latin typeface="Cambria Math"/>
                        </a:rPr>
                        <m:t>,…</m:t>
                      </m:r>
                    </m:oMath>
                  </m:oMathPara>
                </a14:m>
                <a:endParaRPr lang="en-US" altLang="zh-CN" sz="2600" dirty="0" smtClean="0"/>
              </a:p>
              <a:p>
                <a:pPr lvl="1">
                  <a:lnSpc>
                    <a:spcPct val="120000"/>
                  </a:lnSpc>
                </a:pPr>
                <a:r>
                  <a:rPr lang="zh-CN" altLang="en-US" sz="2600" dirty="0" smtClean="0"/>
                  <a:t>能量量子化</a:t>
                </a:r>
                <a:endParaRPr lang="en-US" altLang="zh-CN" sz="2600" dirty="0" smtClean="0"/>
              </a:p>
              <a:p>
                <a:pPr lvl="1">
                  <a:lnSpc>
                    <a:spcPct val="120000"/>
                  </a:lnSpc>
                </a:pPr>
                <a:r>
                  <a:rPr lang="zh-CN" altLang="en-US" sz="2600" dirty="0" smtClean="0"/>
                  <a:t>能量间隔 </a:t>
                </a:r>
                <a14:m>
                  <m:oMath xmlns:m="http://schemas.openxmlformats.org/officeDocument/2006/math">
                    <m:r>
                      <a:rPr lang="en-US" altLang="zh-CN" sz="2600" b="1" i="1" smtClean="0">
                        <a:latin typeface="Cambria Math"/>
                      </a:rPr>
                      <m:t>𝒉</m:t>
                    </m:r>
                    <m:r>
                      <a:rPr lang="en-US" altLang="zh-CN" sz="2600" b="1" i="1" smtClean="0">
                        <a:latin typeface="Cambria Math"/>
                      </a:rPr>
                      <m:t>𝝂</m:t>
                    </m:r>
                  </m:oMath>
                </a14:m>
                <a:endParaRPr lang="en-US" altLang="zh-CN" sz="2600" dirty="0" smtClean="0"/>
              </a:p>
              <a:p>
                <a:pPr lvl="1">
                  <a:lnSpc>
                    <a:spcPct val="120000"/>
                  </a:lnSpc>
                </a:pPr>
                <a:r>
                  <a:rPr lang="zh-CN" altLang="en-US" sz="2600" dirty="0" smtClean="0"/>
                  <a:t>最低能量（零点能）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600" b="1" i="1" smtClean="0">
                            <a:latin typeface="Cambria Math"/>
                          </a:rPr>
                          <m:t>𝑬</m:t>
                        </m:r>
                      </m:e>
                      <m:sub>
                        <m:r>
                          <a:rPr lang="en-US" altLang="zh-CN" sz="2600" b="1" i="1" smtClean="0">
                            <a:latin typeface="Cambria Math"/>
                          </a:rPr>
                          <m:t>𝟎</m:t>
                        </m:r>
                      </m:sub>
                    </m:sSub>
                    <m:r>
                      <a:rPr lang="en-US" altLang="zh-CN" sz="2600" b="1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600" b="1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600" b="1" i="1" smtClean="0"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altLang="zh-CN" sz="2600" b="1" i="1" smtClean="0">
                            <a:latin typeface="Cambria Math"/>
                          </a:rPr>
                          <m:t>𝟐</m:t>
                        </m:r>
                      </m:den>
                    </m:f>
                    <m:r>
                      <a:rPr lang="en-US" altLang="zh-CN" sz="2600" b="1" i="1" smtClean="0">
                        <a:latin typeface="Cambria Math"/>
                      </a:rPr>
                      <m:t>ℏ</m:t>
                    </m:r>
                    <m:r>
                      <a:rPr lang="en-US" altLang="zh-CN" sz="2600" b="1" i="1" smtClean="0">
                        <a:latin typeface="Cambria Math"/>
                      </a:rPr>
                      <m:t>𝝎</m:t>
                    </m:r>
                    <m:r>
                      <a:rPr lang="en-US" altLang="zh-CN" sz="2600" b="1" i="1" smtClean="0">
                        <a:latin typeface="Cambria Math"/>
                      </a:rPr>
                      <m:t>&gt;</m:t>
                    </m:r>
                    <m:r>
                      <a:rPr lang="en-US" altLang="zh-CN" sz="2600" b="1" i="1" smtClean="0">
                        <a:latin typeface="Cambria Math"/>
                      </a:rPr>
                      <m:t>𝟎</m:t>
                    </m:r>
                  </m:oMath>
                </a14:m>
                <a:endParaRPr lang="zh-CN" altLang="en-US" sz="26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60648"/>
                <a:ext cx="8229600" cy="6408712"/>
              </a:xfrm>
              <a:blipFill rotWithShape="0">
                <a:blip r:embed="rId3"/>
                <a:stretch>
                  <a:fillRect l="-1333" t="-4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977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44884"/>
                <a:ext cx="8229600" cy="5793507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zh-CN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/>
                            </a:rPr>
                            <m:t>𝒏</m:t>
                          </m:r>
                          <m:r>
                            <a:rPr lang="en-US" altLang="zh-CN" i="1"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r>
                        <a:rPr lang="en-US" altLang="zh-CN" i="1">
                          <a:latin typeface="Cambria Math"/>
                        </a:rPr>
                        <m:t>ℏ</m:t>
                      </m:r>
                      <m:r>
                        <a:rPr lang="en-US" altLang="zh-CN" i="1">
                          <a:latin typeface="Cambria Math"/>
                        </a:rPr>
                        <m:t>𝝎</m:t>
                      </m:r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zh-CN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/>
                            </a:rPr>
                            <m:t>𝒏</m:t>
                          </m:r>
                          <m:r>
                            <a:rPr lang="en-US" altLang="zh-CN" i="1"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altLang="zh-CN" i="1">
                          <a:latin typeface="Cambria Math"/>
                        </a:rPr>
                        <m:t>𝝂</m:t>
                      </m:r>
                    </m:oMath>
                  </m:oMathPara>
                </a14:m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不同于</a:t>
                </a:r>
                <a:r>
                  <a:rPr lang="zh-CN" altLang="en-US" dirty="0"/>
                  <a:t>普朗</a:t>
                </a:r>
                <a:r>
                  <a:rPr lang="zh-CN" altLang="en-US" dirty="0" smtClean="0"/>
                  <a:t>克的假设（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𝑬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𝒏𝒉</m:t>
                    </m:r>
                    <m:r>
                      <a:rPr lang="en-US" altLang="zh-CN" b="1" i="1" smtClean="0">
                        <a:latin typeface="Cambria Math"/>
                      </a:rPr>
                      <m:t>𝝂</m:t>
                    </m:r>
                  </m:oMath>
                </a14:m>
                <a:r>
                  <a:rPr lang="zh-CN" altLang="en-US" dirty="0" smtClean="0"/>
                  <a:t>）！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44884"/>
                <a:ext cx="8229600" cy="5793507"/>
              </a:xfrm>
              <a:blipFill rotWithShape="0">
                <a:blip r:embed="rId4"/>
                <a:stretch>
                  <a:fillRect l="-1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5"/>
          <p:cNvGrpSpPr>
            <a:grpSpLocks/>
          </p:cNvGrpSpPr>
          <p:nvPr/>
        </p:nvGrpSpPr>
        <p:grpSpPr bwMode="auto">
          <a:xfrm>
            <a:off x="1216025" y="5130800"/>
            <a:ext cx="4767263" cy="519113"/>
            <a:chOff x="1398" y="3132"/>
            <a:chExt cx="3003" cy="327"/>
          </a:xfrm>
        </p:grpSpPr>
        <p:sp>
          <p:nvSpPr>
            <p:cNvPr id="5" name="Line 6"/>
            <p:cNvSpPr>
              <a:spLocks noChangeShapeType="1"/>
            </p:cNvSpPr>
            <p:nvPr/>
          </p:nvSpPr>
          <p:spPr bwMode="auto">
            <a:xfrm>
              <a:off x="1398" y="3341"/>
              <a:ext cx="2609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" name="Text Box 7"/>
            <p:cNvSpPr txBox="1">
              <a:spLocks noChangeArrowheads="1"/>
            </p:cNvSpPr>
            <p:nvPr/>
          </p:nvSpPr>
          <p:spPr bwMode="auto">
            <a:xfrm>
              <a:off x="4060" y="3132"/>
              <a:ext cx="3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b="1" i="1" dirty="0"/>
                <a:t>E</a:t>
              </a:r>
              <a:r>
                <a:rPr lang="en-US" altLang="zh-CN" sz="2800" b="1" baseline="-25000" dirty="0"/>
                <a:t>0</a:t>
              </a:r>
              <a:endParaRPr lang="en-US" altLang="zh-CN" sz="2800" b="1" dirty="0"/>
            </a:p>
          </p:txBody>
        </p:sp>
      </p:grpSp>
      <p:grpSp>
        <p:nvGrpSpPr>
          <p:cNvPr id="8" name="Group 9"/>
          <p:cNvGrpSpPr>
            <a:grpSpLocks/>
          </p:cNvGrpSpPr>
          <p:nvPr/>
        </p:nvGrpSpPr>
        <p:grpSpPr bwMode="auto">
          <a:xfrm>
            <a:off x="1187450" y="4584700"/>
            <a:ext cx="4775200" cy="519113"/>
            <a:chOff x="1380" y="2788"/>
            <a:chExt cx="3008" cy="327"/>
          </a:xfrm>
        </p:grpSpPr>
        <p:sp>
          <p:nvSpPr>
            <p:cNvPr id="9" name="Line 10"/>
            <p:cNvSpPr>
              <a:spLocks noChangeShapeType="1"/>
            </p:cNvSpPr>
            <p:nvPr/>
          </p:nvSpPr>
          <p:spPr bwMode="auto">
            <a:xfrm>
              <a:off x="1380" y="2998"/>
              <a:ext cx="2609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Text Box 11"/>
            <p:cNvSpPr txBox="1">
              <a:spLocks noChangeArrowheads="1"/>
            </p:cNvSpPr>
            <p:nvPr/>
          </p:nvSpPr>
          <p:spPr bwMode="auto">
            <a:xfrm>
              <a:off x="4047" y="2788"/>
              <a:ext cx="3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b="1" i="1" dirty="0"/>
                <a:t>E</a:t>
              </a:r>
              <a:r>
                <a:rPr lang="en-US" altLang="zh-CN" sz="2800" b="1" baseline="-25000" dirty="0"/>
                <a:t>1</a:t>
              </a:r>
              <a:endParaRPr lang="en-US" altLang="zh-CN" sz="2800" b="1" dirty="0"/>
            </a:p>
          </p:txBody>
        </p:sp>
      </p:grpSp>
      <p:sp>
        <p:nvSpPr>
          <p:cNvPr id="12" name="Line 13"/>
          <p:cNvSpPr>
            <a:spLocks noChangeShapeType="1"/>
          </p:cNvSpPr>
          <p:nvPr/>
        </p:nvSpPr>
        <p:spPr bwMode="auto">
          <a:xfrm flipH="1" flipV="1">
            <a:off x="3467100" y="3249613"/>
            <a:ext cx="0" cy="436562"/>
          </a:xfrm>
          <a:prstGeom prst="line">
            <a:avLst/>
          </a:prstGeom>
          <a:noFill/>
          <a:ln w="76200" cap="rnd">
            <a:solidFill>
              <a:schemeClr val="accent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pSp>
        <p:nvGrpSpPr>
          <p:cNvPr id="13" name="Group 14"/>
          <p:cNvGrpSpPr>
            <a:grpSpLocks/>
          </p:cNvGrpSpPr>
          <p:nvPr/>
        </p:nvGrpSpPr>
        <p:grpSpPr bwMode="auto">
          <a:xfrm>
            <a:off x="1216025" y="4011613"/>
            <a:ext cx="5222875" cy="519112"/>
            <a:chOff x="1398" y="2427"/>
            <a:chExt cx="3290" cy="327"/>
          </a:xfrm>
        </p:grpSpPr>
        <p:sp>
          <p:nvSpPr>
            <p:cNvPr id="14" name="Line 15"/>
            <p:cNvSpPr>
              <a:spLocks noChangeShapeType="1"/>
            </p:cNvSpPr>
            <p:nvPr/>
          </p:nvSpPr>
          <p:spPr bwMode="auto">
            <a:xfrm>
              <a:off x="1398" y="2673"/>
              <a:ext cx="2609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Text Box 16"/>
            <p:cNvSpPr txBox="1">
              <a:spLocks noChangeArrowheads="1"/>
            </p:cNvSpPr>
            <p:nvPr/>
          </p:nvSpPr>
          <p:spPr bwMode="auto">
            <a:xfrm>
              <a:off x="4064" y="2427"/>
              <a:ext cx="62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b="1" i="1" dirty="0"/>
                <a:t>E</a:t>
              </a:r>
              <a:r>
                <a:rPr lang="en-US" altLang="zh-CN" sz="2800" b="1" baseline="-25000" dirty="0"/>
                <a:t>2</a:t>
              </a:r>
              <a:endParaRPr lang="en-US" altLang="zh-CN" sz="2800" b="1" dirty="0"/>
            </a:p>
          </p:txBody>
        </p:sp>
      </p:grpSp>
      <p:grpSp>
        <p:nvGrpSpPr>
          <p:cNvPr id="17" name="Group 18"/>
          <p:cNvGrpSpPr>
            <a:grpSpLocks/>
          </p:cNvGrpSpPr>
          <p:nvPr/>
        </p:nvGrpSpPr>
        <p:grpSpPr bwMode="auto">
          <a:xfrm>
            <a:off x="1246188" y="3484563"/>
            <a:ext cx="4775200" cy="519112"/>
            <a:chOff x="1417" y="2095"/>
            <a:chExt cx="3008" cy="327"/>
          </a:xfrm>
        </p:grpSpPr>
        <p:sp>
          <p:nvSpPr>
            <p:cNvPr id="18" name="Line 19"/>
            <p:cNvSpPr>
              <a:spLocks noChangeShapeType="1"/>
            </p:cNvSpPr>
            <p:nvPr/>
          </p:nvSpPr>
          <p:spPr bwMode="auto">
            <a:xfrm>
              <a:off x="1417" y="2331"/>
              <a:ext cx="2609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auto">
            <a:xfrm>
              <a:off x="4084" y="2095"/>
              <a:ext cx="3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b="1" i="1"/>
                <a:t>E</a:t>
              </a:r>
              <a:r>
                <a:rPr lang="en-US" altLang="zh-CN" sz="2800" b="1" baseline="-25000"/>
                <a:t>3</a:t>
              </a:r>
              <a:endParaRPr lang="en-US" altLang="zh-CN" sz="2800" b="1"/>
            </a:p>
          </p:txBody>
        </p:sp>
      </p:grpSp>
      <p:grpSp>
        <p:nvGrpSpPr>
          <p:cNvPr id="21" name="Group 22"/>
          <p:cNvGrpSpPr>
            <a:grpSpLocks/>
          </p:cNvGrpSpPr>
          <p:nvPr/>
        </p:nvGrpSpPr>
        <p:grpSpPr bwMode="auto">
          <a:xfrm>
            <a:off x="1187450" y="1552575"/>
            <a:ext cx="4738688" cy="4756150"/>
            <a:chOff x="1380" y="878"/>
            <a:chExt cx="2985" cy="2996"/>
          </a:xfrm>
        </p:grpSpPr>
        <p:grpSp>
          <p:nvGrpSpPr>
            <p:cNvPr id="22" name="Group 23"/>
            <p:cNvGrpSpPr>
              <a:grpSpLocks/>
            </p:cNvGrpSpPr>
            <p:nvPr/>
          </p:nvGrpSpPr>
          <p:grpSpPr bwMode="auto">
            <a:xfrm>
              <a:off x="1380" y="878"/>
              <a:ext cx="2713" cy="2996"/>
              <a:chOff x="1380" y="878"/>
              <a:chExt cx="2713" cy="2996"/>
            </a:xfrm>
          </p:grpSpPr>
          <p:sp>
            <p:nvSpPr>
              <p:cNvPr id="25" name="Text Box 24"/>
              <p:cNvSpPr txBox="1">
                <a:spLocks noChangeArrowheads="1"/>
              </p:cNvSpPr>
              <p:nvPr/>
            </p:nvSpPr>
            <p:spPr bwMode="auto">
              <a:xfrm>
                <a:off x="1412" y="1753"/>
                <a:ext cx="527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GB" altLang="zh-CN" sz="2800" b="1" i="1" dirty="0"/>
                  <a:t>V</a:t>
                </a:r>
                <a:r>
                  <a:rPr lang="en-GB" altLang="zh-CN" sz="2800" b="1" dirty="0"/>
                  <a:t>(</a:t>
                </a:r>
                <a:r>
                  <a:rPr lang="en-GB" altLang="zh-CN" sz="2800" b="1" i="1" dirty="0"/>
                  <a:t>x</a:t>
                </a:r>
                <a:r>
                  <a:rPr lang="en-GB" altLang="zh-CN" sz="2800" b="1" dirty="0"/>
                  <a:t>)</a:t>
                </a:r>
                <a:endParaRPr lang="en-US" altLang="zh-CN" sz="2800" b="1" dirty="0"/>
              </a:p>
            </p:txBody>
          </p:sp>
          <p:sp>
            <p:nvSpPr>
              <p:cNvPr id="26" name="Line 25"/>
              <p:cNvSpPr>
                <a:spLocks noChangeShapeType="1"/>
              </p:cNvSpPr>
              <p:nvPr/>
            </p:nvSpPr>
            <p:spPr bwMode="auto">
              <a:xfrm flipV="1">
                <a:off x="1380" y="3539"/>
                <a:ext cx="2713" cy="0"/>
              </a:xfrm>
              <a:prstGeom prst="line">
                <a:avLst/>
              </a:prstGeom>
              <a:noFill/>
              <a:ln w="123825">
                <a:pattFill prst="wdUpDiag">
                  <a:fgClr>
                    <a:schemeClr val="tx1"/>
                  </a:fgClr>
                  <a:bgClr>
                    <a:srgbClr val="FFFFFF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" name="Line 26"/>
              <p:cNvSpPr>
                <a:spLocks noChangeShapeType="1"/>
              </p:cNvSpPr>
              <p:nvPr/>
            </p:nvSpPr>
            <p:spPr bwMode="auto">
              <a:xfrm flipV="1">
                <a:off x="2703" y="1739"/>
                <a:ext cx="0" cy="172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" name="Text Box 27"/>
              <p:cNvSpPr txBox="1">
                <a:spLocks noChangeArrowheads="1"/>
              </p:cNvSpPr>
              <p:nvPr/>
            </p:nvSpPr>
            <p:spPr bwMode="auto">
              <a:xfrm>
                <a:off x="2371" y="1535"/>
                <a:ext cx="265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800" b="1" i="1" dirty="0"/>
                  <a:t>E</a:t>
                </a:r>
                <a:endParaRPr lang="en-US" altLang="zh-CN" sz="2800" b="1"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29" name="Text Box 28"/>
              <p:cNvSpPr txBox="1">
                <a:spLocks noChangeArrowheads="1"/>
              </p:cNvSpPr>
              <p:nvPr/>
            </p:nvSpPr>
            <p:spPr bwMode="auto">
              <a:xfrm>
                <a:off x="2584" y="3547"/>
                <a:ext cx="23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800" b="1" dirty="0">
                    <a:latin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30" name="Arc 29"/>
              <p:cNvSpPr>
                <a:spLocks/>
              </p:cNvSpPr>
              <p:nvPr/>
            </p:nvSpPr>
            <p:spPr bwMode="auto">
              <a:xfrm>
                <a:off x="1740" y="878"/>
                <a:ext cx="1966" cy="2615"/>
              </a:xfrm>
              <a:custGeom>
                <a:avLst/>
                <a:gdLst>
                  <a:gd name="T0" fmla="*/ 5 w 37852"/>
                  <a:gd name="T1" fmla="*/ 19 h 21600"/>
                  <a:gd name="T2" fmla="*/ 0 w 37852"/>
                  <a:gd name="T3" fmla="*/ 18 h 21600"/>
                  <a:gd name="T4" fmla="*/ 3 w 37852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7852" h="21600" fill="none" extrusionOk="0">
                    <a:moveTo>
                      <a:pt x="37851" y="10426"/>
                    </a:moveTo>
                    <a:cubicBezTo>
                      <a:pt x="34052" y="17319"/>
                      <a:pt x="26805" y="21599"/>
                      <a:pt x="18935" y="21600"/>
                    </a:cubicBezTo>
                    <a:cubicBezTo>
                      <a:pt x="11051" y="21600"/>
                      <a:pt x="3793" y="17304"/>
                      <a:pt x="0" y="10393"/>
                    </a:cubicBezTo>
                  </a:path>
                  <a:path w="37852" h="21600" stroke="0" extrusionOk="0">
                    <a:moveTo>
                      <a:pt x="37851" y="10426"/>
                    </a:moveTo>
                    <a:cubicBezTo>
                      <a:pt x="34052" y="17319"/>
                      <a:pt x="26805" y="21599"/>
                      <a:pt x="18935" y="21600"/>
                    </a:cubicBezTo>
                    <a:cubicBezTo>
                      <a:pt x="11051" y="21600"/>
                      <a:pt x="3793" y="17304"/>
                      <a:pt x="0" y="10393"/>
                    </a:cubicBezTo>
                    <a:lnTo>
                      <a:pt x="18935" y="0"/>
                    </a:lnTo>
                    <a:lnTo>
                      <a:pt x="37851" y="10426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accent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3" name="Line 30"/>
            <p:cNvSpPr>
              <a:spLocks noChangeShapeType="1"/>
            </p:cNvSpPr>
            <p:nvPr/>
          </p:nvSpPr>
          <p:spPr bwMode="auto">
            <a:xfrm>
              <a:off x="1384" y="3493"/>
              <a:ext cx="279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4" name="Rectangle 31"/>
            <p:cNvSpPr>
              <a:spLocks noChangeArrowheads="1"/>
            </p:cNvSpPr>
            <p:nvPr/>
          </p:nvSpPr>
          <p:spPr bwMode="auto">
            <a:xfrm>
              <a:off x="3972" y="3533"/>
              <a:ext cx="39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zh-CN" sz="2800" b="1" i="1" dirty="0"/>
                <a:t>x</a:t>
              </a:r>
              <a:endParaRPr lang="en-US" altLang="zh-CN" sz="2800" b="1" i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6016975" y="3501008"/>
                <a:ext cx="1624013" cy="566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=7ℏ</m:t>
                      </m:r>
                      <m:r>
                        <a:rPr lang="en-US" altLang="zh-CN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zh-CN" alt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975" y="3501008"/>
                <a:ext cx="1624013" cy="5663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6018407" y="4020558"/>
                <a:ext cx="1624013" cy="566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=5ℏ</m:t>
                      </m:r>
                      <m:r>
                        <a:rPr lang="en-US" altLang="zh-CN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zh-CN" alt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407" y="4020558"/>
                <a:ext cx="1624013" cy="5663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6067425" y="4618248"/>
                <a:ext cx="1624013" cy="566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=3ℏ</m:t>
                      </m:r>
                      <m:r>
                        <a:rPr lang="en-US" altLang="zh-CN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zh-CN" alt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425" y="4618248"/>
                <a:ext cx="1624013" cy="5663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6106295" y="5117480"/>
                <a:ext cx="1418034" cy="566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=ℏ</m:t>
                      </m:r>
                      <m:r>
                        <a:rPr lang="en-US" altLang="zh-CN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zh-CN" alt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295" y="5117480"/>
                <a:ext cx="1418034" cy="5663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054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2" name="Object 4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927675718"/>
              </p:ext>
            </p:extLst>
          </p:nvPr>
        </p:nvGraphicFramePr>
        <p:xfrm>
          <a:off x="1582738" y="948481"/>
          <a:ext cx="5829300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8" name="Equation" r:id="rId3" imgW="2768400" imgH="266400" progId="Equation.DSMT4">
                  <p:embed/>
                </p:oleObj>
              </mc:Choice>
              <mc:Fallback>
                <p:oleObj name="Equation" r:id="rId3" imgW="2768400" imgH="266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2738" y="948481"/>
                        <a:ext cx="5829300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275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1129307"/>
              </p:ext>
            </p:extLst>
          </p:nvPr>
        </p:nvGraphicFramePr>
        <p:xfrm>
          <a:off x="2411413" y="1727200"/>
          <a:ext cx="4171950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9" name="Equation" r:id="rId5" imgW="1981080" imgH="507960" progId="Equation.DSMT4">
                  <p:embed/>
                </p:oleObj>
              </mc:Choice>
              <mc:Fallback>
                <p:oleObj name="Equation" r:id="rId5" imgW="1981080" imgH="50796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1727200"/>
                        <a:ext cx="4171950" cy="1069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2760" name="Object 8"/>
          <p:cNvGraphicFramePr>
            <a:graphicFrameLocks noChangeAspect="1"/>
          </p:cNvGraphicFramePr>
          <p:nvPr/>
        </p:nvGraphicFramePr>
        <p:xfrm>
          <a:off x="2771775" y="3068638"/>
          <a:ext cx="3074988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0" name="Equation" r:id="rId7" imgW="1459866" imgH="253890" progId="Equation.DSMT4">
                  <p:embed/>
                </p:oleObj>
              </mc:Choice>
              <mc:Fallback>
                <p:oleObj name="Equation" r:id="rId7" imgW="1459866" imgH="25389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3068638"/>
                        <a:ext cx="3074988" cy="534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276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3403547"/>
              </p:ext>
            </p:extLst>
          </p:nvPr>
        </p:nvGraphicFramePr>
        <p:xfrm>
          <a:off x="468313" y="3768725"/>
          <a:ext cx="8208962" cy="2354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1" name="Equation" r:id="rId9" imgW="3898800" imgH="1117440" progId="Equation.DSMT4">
                  <p:embed/>
                </p:oleObj>
              </mc:Choice>
              <mc:Fallback>
                <p:oleObj name="Equation" r:id="rId9" imgW="3898800" imgH="111744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3768725"/>
                        <a:ext cx="8208962" cy="2354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6" name="Rectangle 2"/>
          <p:cNvSpPr txBox="1">
            <a:spLocks noRot="1" noChangeArrowheads="1"/>
          </p:cNvSpPr>
          <p:nvPr/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1pPr>
            <a:lvl2pPr marL="742950" indent="-28575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2pPr>
            <a:lvl3pPr marL="11430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3pPr>
            <a:lvl4pPr marL="16002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4pPr>
            <a:lvl5pPr marL="20574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chemeClr val="tx1"/>
                </a:solidFill>
              </a:rPr>
              <a:t>双缝干涉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2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2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2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16"/>
          <p:cNvSpPr>
            <a:spLocks noChangeArrowheads="1"/>
          </p:cNvSpPr>
          <p:nvPr/>
        </p:nvSpPr>
        <p:spPr bwMode="auto">
          <a:xfrm>
            <a:off x="179388" y="188913"/>
            <a:ext cx="6121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AutoNum type="arabicParenR"/>
            </a:pPr>
            <a:r>
              <a:rPr lang="zh-CN" altLang="en-US"/>
              <a:t>经典谐振子的位置概率密度分布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779" name="Rectangle 21"/>
              <p:cNvSpPr>
                <a:spLocks noChangeArrowheads="1"/>
              </p:cNvSpPr>
              <p:nvPr/>
            </p:nvSpPr>
            <p:spPr bwMode="auto">
              <a:xfrm>
                <a:off x="5508104" y="1705101"/>
                <a:ext cx="3168351" cy="12167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600" b="1" dirty="0" smtClean="0"/>
                  <a:t>能量为</a:t>
                </a:r>
                <a:r>
                  <a:rPr lang="en-GB" altLang="zh-CN" sz="2600" b="1" i="1" dirty="0"/>
                  <a:t>E</a:t>
                </a:r>
                <a:r>
                  <a:rPr lang="en-GB" altLang="zh-CN" sz="2600" b="1" baseline="-25000" dirty="0"/>
                  <a:t>0</a:t>
                </a:r>
                <a:r>
                  <a:rPr lang="zh-CN" altLang="en-GB" sz="2600" b="1" dirty="0"/>
                  <a:t>的</a:t>
                </a:r>
                <a:r>
                  <a:rPr lang="zh-CN" altLang="en-US" sz="2600" b="1" dirty="0"/>
                  <a:t>经典</a:t>
                </a:r>
                <a:r>
                  <a:rPr lang="zh-CN" altLang="en-US" sz="2600" b="1" dirty="0" smtClean="0"/>
                  <a:t>粒子其运动范围为</a:t>
                </a:r>
                <a14:m>
                  <m:oMath xmlns:m="http://schemas.openxmlformats.org/officeDocument/2006/math">
                    <m:r>
                      <a:rPr lang="en-US" altLang="zh-CN" sz="2600" b="1" i="1" smtClean="0">
                        <a:latin typeface="Cambria Math"/>
                      </a:rPr>
                      <m:t>±</m:t>
                    </m:r>
                    <m:sSub>
                      <m:sSubPr>
                        <m:ctrlPr>
                          <a:rPr lang="en-US" altLang="zh-CN" sz="2600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600" b="1" i="1" smtClean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2600" b="1" i="1" smtClean="0">
                            <a:latin typeface="Cambria Math"/>
                          </a:rPr>
                          <m:t>𝟎</m:t>
                        </m:r>
                      </m:sub>
                    </m:sSub>
                  </m:oMath>
                </a14:m>
                <a:endParaRPr lang="en-US" altLang="zh-CN" sz="2600" b="1" dirty="0" smtClean="0"/>
              </a:p>
            </p:txBody>
          </p:sp>
        </mc:Choice>
        <mc:Fallback xmlns="">
          <p:sp>
            <p:nvSpPr>
              <p:cNvPr id="75779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08104" y="1705101"/>
                <a:ext cx="3168351" cy="1216743"/>
              </a:xfrm>
              <a:prstGeom prst="rect">
                <a:avLst/>
              </a:prstGeom>
              <a:blipFill rotWithShape="1">
                <a:blip r:embed="rId4"/>
                <a:stretch>
                  <a:fillRect l="-3468" r="-3661" b="-1105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804" name="Text Box 27"/>
              <p:cNvSpPr txBox="1">
                <a:spLocks noChangeArrowheads="1"/>
              </p:cNvSpPr>
              <p:nvPr/>
            </p:nvSpPr>
            <p:spPr bwMode="auto">
              <a:xfrm>
                <a:off x="366713" y="4675191"/>
                <a:ext cx="7589838" cy="7254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None/>
                </a:pPr>
                <a:r>
                  <a:rPr lang="zh-CN" altLang="en-US" sz="2600" b="1" dirty="0" smtClean="0"/>
                  <a:t>在 </a:t>
                </a:r>
                <a14:m>
                  <m:oMath xmlns:m="http://schemas.openxmlformats.org/officeDocument/2006/math">
                    <m:r>
                      <a:rPr lang="en-US" altLang="zh-CN" sz="2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600" b="1" dirty="0" smtClean="0"/>
                  <a:t> </a:t>
                </a:r>
                <a:r>
                  <a:rPr lang="zh-CN" altLang="en-US" sz="2600" b="1" dirty="0"/>
                  <a:t>处</a:t>
                </a:r>
                <a:r>
                  <a:rPr lang="en-US" altLang="zh-CN" sz="2600" b="1" dirty="0"/>
                  <a:t>, </a:t>
                </a:r>
                <a:r>
                  <a:rPr lang="zh-CN" altLang="en-US" sz="2600" b="1" dirty="0" smtClean="0"/>
                  <a:t>势能 </a:t>
                </a:r>
                <a14:m>
                  <m:oMath xmlns:m="http://schemas.openxmlformats.org/officeDocument/2006/math">
                    <m:r>
                      <a:rPr lang="en-US" altLang="zh-CN" sz="2600" b="1" i="1" smtClean="0">
                        <a:latin typeface="Cambria Math" panose="02040503050406030204" pitchFamily="18" charset="0"/>
                      </a:rPr>
                      <m:t>𝑽</m:t>
                    </m:r>
                    <m:d>
                      <m:dPr>
                        <m:ctrlPr>
                          <a:rPr lang="en-US" altLang="zh-CN" sz="2600" b="1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6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600" b="1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sz="2600" b="1" i="1" smtClean="0">
                        <a:latin typeface="Cambria Math" panose="02040503050406030204" pitchFamily="18" charset="0"/>
                      </a:rPr>
                      <m:t>𝒎</m:t>
                    </m:r>
                    <m:sSup>
                      <m:sSupPr>
                        <m:ctrlPr>
                          <a:rPr lang="en-US" altLang="zh-CN" sz="2600" b="1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600" b="1" i="1" smtClean="0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p>
                        <m:r>
                          <a:rPr lang="en-US" altLang="zh-CN" sz="2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en-US" altLang="zh-CN" sz="2600" b="1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2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2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zh-CN" sz="2600" b="1" dirty="0" smtClean="0"/>
                  <a:t> </a:t>
                </a:r>
                <a:r>
                  <a:rPr lang="en-US" altLang="zh-CN" sz="2600" b="1" dirty="0"/>
                  <a:t>, </a:t>
                </a:r>
                <a:r>
                  <a:rPr lang="zh-CN" altLang="en-US" sz="2600" b="1" dirty="0"/>
                  <a:t>是极小值</a:t>
                </a:r>
                <a:r>
                  <a:rPr lang="zh-CN" altLang="en-US" sz="2600" b="1" dirty="0" smtClean="0"/>
                  <a:t>。</a:t>
                </a:r>
                <a:endParaRPr lang="zh-CN" altLang="en-US" sz="2600" b="1" dirty="0"/>
              </a:p>
            </p:txBody>
          </p:sp>
        </mc:Choice>
        <mc:Fallback xmlns="">
          <p:sp>
            <p:nvSpPr>
              <p:cNvPr id="75804" name="Text 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6713" y="4675191"/>
                <a:ext cx="7589838" cy="725488"/>
              </a:xfrm>
              <a:prstGeom prst="rect">
                <a:avLst/>
              </a:prstGeom>
              <a:blipFill>
                <a:blip r:embed="rId5"/>
                <a:stretch>
                  <a:fillRect l="-1446" r="-5783" b="-840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800" name="Text Box 32"/>
              <p:cNvSpPr txBox="1">
                <a:spLocks noChangeArrowheads="1"/>
              </p:cNvSpPr>
              <p:nvPr/>
            </p:nvSpPr>
            <p:spPr bwMode="auto">
              <a:xfrm>
                <a:off x="311150" y="5319716"/>
                <a:ext cx="8496300" cy="10525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600" b="1" dirty="0"/>
                  <a:t>动能在</a:t>
                </a:r>
                <a:r>
                  <a:rPr lang="zh-CN" altLang="en-US" sz="2600" b="1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26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6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600" b="1" dirty="0" smtClean="0"/>
                  <a:t> </a:t>
                </a:r>
                <a:r>
                  <a:rPr lang="zh-CN" altLang="en-US" sz="2600" b="1" dirty="0"/>
                  <a:t>处极大，则粒子通过</a:t>
                </a:r>
                <a:r>
                  <a:rPr lang="zh-CN" altLang="en-US" sz="2600" b="1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26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6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600" b="1" dirty="0" smtClean="0"/>
                  <a:t> </a:t>
                </a:r>
                <a:r>
                  <a:rPr lang="zh-CN" altLang="en-US" sz="2600" b="1" dirty="0"/>
                  <a:t>点时的速率也极大，粒子在</a:t>
                </a:r>
                <a:r>
                  <a:rPr lang="zh-CN" altLang="en-US" sz="2600" b="1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26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6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600" b="1" dirty="0" smtClean="0"/>
                  <a:t> </a:t>
                </a:r>
                <a:r>
                  <a:rPr lang="zh-CN" altLang="en-US" sz="2600" b="1" dirty="0"/>
                  <a:t>处逗留的时间极短，出现的概率最小。</a:t>
                </a:r>
              </a:p>
            </p:txBody>
          </p:sp>
        </mc:Choice>
        <mc:Fallback xmlns="">
          <p:sp>
            <p:nvSpPr>
              <p:cNvPr id="75800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1150" y="5319716"/>
                <a:ext cx="8496300" cy="1052596"/>
              </a:xfrm>
              <a:prstGeom prst="rect">
                <a:avLst/>
              </a:prstGeom>
              <a:blipFill>
                <a:blip r:embed="rId10"/>
                <a:stretch>
                  <a:fillRect l="-1291" t="-3488" r="-1076" b="-872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22"/>
          <p:cNvGrpSpPr>
            <a:grpSpLocks/>
          </p:cNvGrpSpPr>
          <p:nvPr/>
        </p:nvGrpSpPr>
        <p:grpSpPr bwMode="auto">
          <a:xfrm>
            <a:off x="470693" y="-203075"/>
            <a:ext cx="4738688" cy="4756151"/>
            <a:chOff x="1380" y="878"/>
            <a:chExt cx="2985" cy="2996"/>
          </a:xfrm>
        </p:grpSpPr>
        <p:grpSp>
          <p:nvGrpSpPr>
            <p:cNvPr id="33" name="Group 23"/>
            <p:cNvGrpSpPr>
              <a:grpSpLocks/>
            </p:cNvGrpSpPr>
            <p:nvPr/>
          </p:nvGrpSpPr>
          <p:grpSpPr bwMode="auto">
            <a:xfrm>
              <a:off x="1380" y="878"/>
              <a:ext cx="2713" cy="2996"/>
              <a:chOff x="1380" y="878"/>
              <a:chExt cx="2713" cy="2996"/>
            </a:xfrm>
          </p:grpSpPr>
          <p:sp>
            <p:nvSpPr>
              <p:cNvPr id="36" name="Text Box 24"/>
              <p:cNvSpPr txBox="1">
                <a:spLocks noChangeArrowheads="1"/>
              </p:cNvSpPr>
              <p:nvPr/>
            </p:nvSpPr>
            <p:spPr bwMode="auto">
              <a:xfrm>
                <a:off x="1412" y="1753"/>
                <a:ext cx="527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GB" altLang="zh-CN" sz="2800" b="1" i="1" dirty="0"/>
                  <a:t>V</a:t>
                </a:r>
                <a:r>
                  <a:rPr lang="en-GB" altLang="zh-CN" sz="2800" b="1" dirty="0"/>
                  <a:t>(</a:t>
                </a:r>
                <a:r>
                  <a:rPr lang="en-GB" altLang="zh-CN" sz="2800" b="1" i="1" dirty="0"/>
                  <a:t>x</a:t>
                </a:r>
                <a:r>
                  <a:rPr lang="en-GB" altLang="zh-CN" sz="2800" b="1" dirty="0"/>
                  <a:t>)</a:t>
                </a:r>
                <a:endParaRPr lang="en-US" altLang="zh-CN" sz="2800" b="1" dirty="0"/>
              </a:p>
            </p:txBody>
          </p:sp>
          <p:sp>
            <p:nvSpPr>
              <p:cNvPr id="37" name="Line 25"/>
              <p:cNvSpPr>
                <a:spLocks noChangeShapeType="1"/>
              </p:cNvSpPr>
              <p:nvPr/>
            </p:nvSpPr>
            <p:spPr bwMode="auto">
              <a:xfrm flipV="1">
                <a:off x="1380" y="3539"/>
                <a:ext cx="2713" cy="0"/>
              </a:xfrm>
              <a:prstGeom prst="line">
                <a:avLst/>
              </a:prstGeom>
              <a:noFill/>
              <a:ln w="123825">
                <a:pattFill prst="wdUpDiag">
                  <a:fgClr>
                    <a:schemeClr val="tx1"/>
                  </a:fgClr>
                  <a:bgClr>
                    <a:srgbClr val="FFFFFF"/>
                  </a:bgClr>
                </a:patt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8" name="Line 26"/>
              <p:cNvSpPr>
                <a:spLocks noChangeShapeType="1"/>
              </p:cNvSpPr>
              <p:nvPr/>
            </p:nvSpPr>
            <p:spPr bwMode="auto">
              <a:xfrm flipV="1">
                <a:off x="2703" y="1739"/>
                <a:ext cx="0" cy="172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" name="Text Box 27"/>
              <p:cNvSpPr txBox="1">
                <a:spLocks noChangeArrowheads="1"/>
              </p:cNvSpPr>
              <p:nvPr/>
            </p:nvSpPr>
            <p:spPr bwMode="auto">
              <a:xfrm>
                <a:off x="2371" y="1535"/>
                <a:ext cx="265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800" b="1" i="1" dirty="0"/>
                  <a:t>E</a:t>
                </a:r>
                <a:endParaRPr lang="en-US" altLang="zh-CN" sz="2800" b="1"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40" name="Text Box 28"/>
              <p:cNvSpPr txBox="1">
                <a:spLocks noChangeArrowheads="1"/>
              </p:cNvSpPr>
              <p:nvPr/>
            </p:nvSpPr>
            <p:spPr bwMode="auto">
              <a:xfrm>
                <a:off x="2584" y="3547"/>
                <a:ext cx="23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800" b="1" dirty="0">
                    <a:latin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41" name="Arc 29"/>
              <p:cNvSpPr>
                <a:spLocks/>
              </p:cNvSpPr>
              <p:nvPr/>
            </p:nvSpPr>
            <p:spPr bwMode="auto">
              <a:xfrm>
                <a:off x="1740" y="878"/>
                <a:ext cx="1966" cy="2615"/>
              </a:xfrm>
              <a:custGeom>
                <a:avLst/>
                <a:gdLst>
                  <a:gd name="T0" fmla="*/ 5 w 37852"/>
                  <a:gd name="T1" fmla="*/ 19 h 21600"/>
                  <a:gd name="T2" fmla="*/ 0 w 37852"/>
                  <a:gd name="T3" fmla="*/ 18 h 21600"/>
                  <a:gd name="T4" fmla="*/ 3 w 37852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7852" h="21600" fill="none" extrusionOk="0">
                    <a:moveTo>
                      <a:pt x="37851" y="10426"/>
                    </a:moveTo>
                    <a:cubicBezTo>
                      <a:pt x="34052" y="17319"/>
                      <a:pt x="26805" y="21599"/>
                      <a:pt x="18935" y="21600"/>
                    </a:cubicBezTo>
                    <a:cubicBezTo>
                      <a:pt x="11051" y="21600"/>
                      <a:pt x="3793" y="17304"/>
                      <a:pt x="0" y="10393"/>
                    </a:cubicBezTo>
                  </a:path>
                  <a:path w="37852" h="21600" stroke="0" extrusionOk="0">
                    <a:moveTo>
                      <a:pt x="37851" y="10426"/>
                    </a:moveTo>
                    <a:cubicBezTo>
                      <a:pt x="34052" y="17319"/>
                      <a:pt x="26805" y="21599"/>
                      <a:pt x="18935" y="21600"/>
                    </a:cubicBezTo>
                    <a:cubicBezTo>
                      <a:pt x="11051" y="21600"/>
                      <a:pt x="3793" y="17304"/>
                      <a:pt x="0" y="10393"/>
                    </a:cubicBezTo>
                    <a:lnTo>
                      <a:pt x="18935" y="0"/>
                    </a:lnTo>
                    <a:lnTo>
                      <a:pt x="37851" y="10426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00B0F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4" name="Line 30"/>
            <p:cNvSpPr>
              <a:spLocks noChangeShapeType="1"/>
            </p:cNvSpPr>
            <p:nvPr/>
          </p:nvSpPr>
          <p:spPr bwMode="auto">
            <a:xfrm>
              <a:off x="1384" y="3493"/>
              <a:ext cx="279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5" name="Rectangle 31"/>
            <p:cNvSpPr>
              <a:spLocks noChangeArrowheads="1"/>
            </p:cNvSpPr>
            <p:nvPr/>
          </p:nvSpPr>
          <p:spPr bwMode="auto">
            <a:xfrm>
              <a:off x="3972" y="3533"/>
              <a:ext cx="39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zh-CN" sz="2800" b="1" i="1" dirty="0"/>
                <a:t>x</a:t>
              </a:r>
              <a:endParaRPr lang="en-US" altLang="zh-CN" sz="2800" b="1" i="1" dirty="0"/>
            </a:p>
          </p:txBody>
        </p:sp>
      </p:grpSp>
      <p:sp>
        <p:nvSpPr>
          <p:cNvPr id="42" name="Line 14"/>
          <p:cNvSpPr>
            <a:spLocks noChangeShapeType="1"/>
          </p:cNvSpPr>
          <p:nvPr/>
        </p:nvSpPr>
        <p:spPr bwMode="auto">
          <a:xfrm>
            <a:off x="1866899" y="3501008"/>
            <a:ext cx="1514475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3390901" y="3501008"/>
            <a:ext cx="0" cy="44723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5288051"/>
              </p:ext>
            </p:extLst>
          </p:nvPr>
        </p:nvGraphicFramePr>
        <p:xfrm>
          <a:off x="3225800" y="4027488"/>
          <a:ext cx="425450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36" name="Equation" r:id="rId11" imgW="177480" imgH="228600" progId="Equation.DSMT4">
                  <p:embed/>
                </p:oleObj>
              </mc:Choice>
              <mc:Fallback>
                <p:oleObj name="Equation" r:id="rId11" imgW="1774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5800" y="4027488"/>
                        <a:ext cx="425450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7" name="直接连接符 46"/>
          <p:cNvCxnSpPr/>
          <p:nvPr/>
        </p:nvCxnSpPr>
        <p:spPr>
          <a:xfrm>
            <a:off x="1837592" y="3501008"/>
            <a:ext cx="0" cy="44723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0661300"/>
              </p:ext>
            </p:extLst>
          </p:nvPr>
        </p:nvGraphicFramePr>
        <p:xfrm>
          <a:off x="1544638" y="4033838"/>
          <a:ext cx="669925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37" name="Equation" r:id="rId13" imgW="279360" imgH="228600" progId="Equation.DSMT4">
                  <p:embed/>
                </p:oleObj>
              </mc:Choice>
              <mc:Fallback>
                <p:oleObj name="Equation" r:id="rId13" imgW="2793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4638" y="4033838"/>
                        <a:ext cx="669925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8046932"/>
              </p:ext>
            </p:extLst>
          </p:nvPr>
        </p:nvGraphicFramePr>
        <p:xfrm>
          <a:off x="1887538" y="2906713"/>
          <a:ext cx="485775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38" name="Equation" r:id="rId15" imgW="203040" imgH="228600" progId="Equation.DSMT4">
                  <p:embed/>
                </p:oleObj>
              </mc:Choice>
              <mc:Fallback>
                <p:oleObj name="Equation" r:id="rId15" imgW="203040" imgH="228600" progId="Equation.DSMT4">
                  <p:embed/>
                  <p:pic>
                    <p:nvPicPr>
                      <p:cNvPr id="48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7538" y="2906713"/>
                        <a:ext cx="485775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05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Rectangle 16"/>
          <p:cNvSpPr>
            <a:spLocks noChangeArrowheads="1"/>
          </p:cNvSpPr>
          <p:nvPr/>
        </p:nvSpPr>
        <p:spPr bwMode="auto">
          <a:xfrm>
            <a:off x="179388" y="188913"/>
            <a:ext cx="61928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AutoNum type="arabicParenR" startAt="2"/>
            </a:pPr>
            <a:r>
              <a:rPr lang="zh-CN" altLang="en-GB"/>
              <a:t>量子</a:t>
            </a:r>
            <a:r>
              <a:rPr lang="zh-CN" altLang="en-US"/>
              <a:t>谐振子的位置概率密度</a:t>
            </a:r>
            <a:r>
              <a:rPr lang="zh-CN" altLang="en-GB"/>
              <a:t>分布</a:t>
            </a: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804" name="Rectangle 23"/>
              <p:cNvSpPr>
                <a:spLocks noChangeArrowheads="1"/>
              </p:cNvSpPr>
              <p:nvPr/>
            </p:nvSpPr>
            <p:spPr bwMode="auto">
              <a:xfrm>
                <a:off x="6021818" y="2160932"/>
                <a:ext cx="2701925" cy="24929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600" b="1" dirty="0" smtClean="0"/>
                  <a:t>能量为</a:t>
                </a:r>
                <a:r>
                  <a:rPr lang="en-GB" altLang="zh-CN" sz="2600" b="1" i="1" dirty="0"/>
                  <a:t>E</a:t>
                </a:r>
                <a:r>
                  <a:rPr lang="en-GB" altLang="zh-CN" sz="2600" b="1" baseline="-25000" dirty="0"/>
                  <a:t>0</a:t>
                </a:r>
                <a:r>
                  <a:rPr lang="zh-CN" altLang="en-GB" sz="2600" b="1" dirty="0"/>
                  <a:t>的</a:t>
                </a:r>
                <a:r>
                  <a:rPr lang="zh-CN" altLang="en-GB" sz="2600" b="1" dirty="0" smtClean="0"/>
                  <a:t>微观</a:t>
                </a:r>
                <a:r>
                  <a:rPr lang="zh-CN" altLang="en-US" sz="2600" b="1" dirty="0" smtClean="0"/>
                  <a:t>粒子运动范围可超越</a:t>
                </a:r>
                <a14:m>
                  <m:oMath xmlns:m="http://schemas.openxmlformats.org/officeDocument/2006/math">
                    <m:r>
                      <a:rPr lang="en-US" altLang="zh-CN" sz="2600" b="1" i="1" smtClean="0">
                        <a:latin typeface="Cambria Math"/>
                      </a:rPr>
                      <m:t>[−</m:t>
                    </m:r>
                    <m:sSub>
                      <m:sSubPr>
                        <m:ctrlPr>
                          <a:rPr lang="en-US" altLang="zh-CN" sz="2600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600" b="1" i="1" smtClean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2600" b="1" i="1" smtClean="0">
                            <a:latin typeface="Cambria Math"/>
                          </a:rPr>
                          <m:t>𝟎</m:t>
                        </m:r>
                      </m:sub>
                    </m:sSub>
                    <m:r>
                      <a:rPr lang="en-US" altLang="zh-CN" sz="2600" b="1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sz="2600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600" b="1" i="1" smtClean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2600" b="1" i="1" smtClean="0">
                            <a:latin typeface="Cambria Math"/>
                          </a:rPr>
                          <m:t>𝟎</m:t>
                        </m:r>
                      </m:sub>
                    </m:sSub>
                    <m:r>
                      <a:rPr lang="en-US" altLang="zh-CN" sz="2600" b="1" i="1" smtClean="0">
                        <a:latin typeface="Cambria Math"/>
                      </a:rPr>
                      <m:t>]</m:t>
                    </m:r>
                  </m:oMath>
                </a14:m>
                <a:r>
                  <a:rPr lang="zh-CN" altLang="en-US" sz="2600" b="1" dirty="0" smtClean="0"/>
                  <a:t>之外。</a:t>
                </a:r>
                <a:endParaRPr lang="en-US" altLang="zh-CN" sz="2600" b="1" dirty="0" smtClean="0"/>
              </a:p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endParaRPr lang="en-US" altLang="zh-CN" sz="2600" b="1" dirty="0"/>
              </a:p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600" b="1" dirty="0"/>
              </a:p>
            </p:txBody>
          </p:sp>
        </mc:Choice>
        <mc:Fallback xmlns="">
          <p:sp>
            <p:nvSpPr>
              <p:cNvPr id="7680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21818" y="2160932"/>
                <a:ext cx="2701925" cy="2492990"/>
              </a:xfrm>
              <a:prstGeom prst="rect">
                <a:avLst/>
              </a:prstGeom>
              <a:blipFill rotWithShape="1">
                <a:blip r:embed="rId4"/>
                <a:stretch>
                  <a:fillRect l="-4063" t="-2689" r="-406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806" name="Rectangle 25"/>
          <p:cNvSpPr>
            <a:spLocks noChangeArrowheads="1"/>
          </p:cNvSpPr>
          <p:nvPr/>
        </p:nvSpPr>
        <p:spPr bwMode="auto">
          <a:xfrm>
            <a:off x="733425" y="852488"/>
            <a:ext cx="6791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28700" indent="-4572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676400" indent="-4572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324100" indent="-4572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971800" indent="-4572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GB" sz="2600">
                <a:latin typeface="宋体" panose="02010600030101010101" pitchFamily="2" charset="-122"/>
              </a:rPr>
              <a:t>微观粒子分布与经典粒子分布有明显的区别</a:t>
            </a:r>
            <a:endParaRPr lang="zh-CN" altLang="en-US" sz="2600">
              <a:latin typeface="宋体" panose="02010600030101010101" pitchFamily="2" charset="-122"/>
            </a:endParaRPr>
          </a:p>
        </p:txBody>
      </p:sp>
      <p:sp>
        <p:nvSpPr>
          <p:cNvPr id="76813" name="Line 4"/>
          <p:cNvSpPr>
            <a:spLocks noChangeShapeType="1"/>
          </p:cNvSpPr>
          <p:nvPr/>
        </p:nvSpPr>
        <p:spPr bwMode="auto">
          <a:xfrm flipV="1">
            <a:off x="900113" y="4773613"/>
            <a:ext cx="4306888" cy="0"/>
          </a:xfrm>
          <a:prstGeom prst="line">
            <a:avLst/>
          </a:prstGeom>
          <a:noFill/>
          <a:ln w="38100">
            <a:pattFill prst="wdUpDiag">
              <a:fgClr>
                <a:schemeClr val="tx1"/>
              </a:fgClr>
              <a:bgClr>
                <a:srgbClr val="FFFFFF"/>
              </a:bgClr>
            </a:patt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814" name="Line 5"/>
          <p:cNvSpPr>
            <a:spLocks noChangeShapeType="1"/>
          </p:cNvSpPr>
          <p:nvPr/>
        </p:nvSpPr>
        <p:spPr bwMode="auto">
          <a:xfrm flipV="1">
            <a:off x="3000375" y="2038350"/>
            <a:ext cx="0" cy="2743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815" name="Arc 8"/>
          <p:cNvSpPr>
            <a:spLocks/>
          </p:cNvSpPr>
          <p:nvPr/>
        </p:nvSpPr>
        <p:spPr bwMode="auto">
          <a:xfrm>
            <a:off x="1471613" y="549275"/>
            <a:ext cx="3121025" cy="4151313"/>
          </a:xfrm>
          <a:custGeom>
            <a:avLst/>
            <a:gdLst>
              <a:gd name="T0" fmla="*/ 5 w 37852"/>
              <a:gd name="T1" fmla="*/ 19 h 21600"/>
              <a:gd name="T2" fmla="*/ 0 w 37852"/>
              <a:gd name="T3" fmla="*/ 18 h 21600"/>
              <a:gd name="T4" fmla="*/ 3 w 37852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7852" h="21600" fill="none" extrusionOk="0">
                <a:moveTo>
                  <a:pt x="37851" y="10426"/>
                </a:moveTo>
                <a:cubicBezTo>
                  <a:pt x="34052" y="17319"/>
                  <a:pt x="26805" y="21599"/>
                  <a:pt x="18935" y="21600"/>
                </a:cubicBezTo>
                <a:cubicBezTo>
                  <a:pt x="11051" y="21600"/>
                  <a:pt x="3793" y="17304"/>
                  <a:pt x="0" y="10393"/>
                </a:cubicBezTo>
              </a:path>
              <a:path w="37852" h="21600" stroke="0" extrusionOk="0">
                <a:moveTo>
                  <a:pt x="37851" y="10426"/>
                </a:moveTo>
                <a:cubicBezTo>
                  <a:pt x="34052" y="17319"/>
                  <a:pt x="26805" y="21599"/>
                  <a:pt x="18935" y="21600"/>
                </a:cubicBezTo>
                <a:cubicBezTo>
                  <a:pt x="11051" y="21600"/>
                  <a:pt x="3793" y="17304"/>
                  <a:pt x="0" y="10393"/>
                </a:cubicBezTo>
                <a:lnTo>
                  <a:pt x="18935" y="0"/>
                </a:lnTo>
                <a:lnTo>
                  <a:pt x="37851" y="10426"/>
                </a:lnTo>
                <a:close/>
              </a:path>
            </a:pathLst>
          </a:custGeom>
          <a:noFill/>
          <a:ln w="38100">
            <a:solidFill>
              <a:srgbClr val="00B0F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76816" name="Line 9"/>
          <p:cNvSpPr>
            <a:spLocks noChangeShapeType="1"/>
          </p:cNvSpPr>
          <p:nvPr/>
        </p:nvSpPr>
        <p:spPr bwMode="auto">
          <a:xfrm>
            <a:off x="906463" y="4700588"/>
            <a:ext cx="444023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6817" name="Line 13"/>
          <p:cNvSpPr>
            <a:spLocks noChangeShapeType="1"/>
          </p:cNvSpPr>
          <p:nvPr/>
        </p:nvSpPr>
        <p:spPr bwMode="auto">
          <a:xfrm>
            <a:off x="1543621" y="4261629"/>
            <a:ext cx="3316411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sp>
        <p:nvSpPr>
          <p:cNvPr id="76822" name="Freeform 22"/>
          <p:cNvSpPr>
            <a:spLocks/>
          </p:cNvSpPr>
          <p:nvPr/>
        </p:nvSpPr>
        <p:spPr bwMode="auto">
          <a:xfrm>
            <a:off x="1770063" y="3352800"/>
            <a:ext cx="2571750" cy="1316038"/>
          </a:xfrm>
          <a:custGeom>
            <a:avLst/>
            <a:gdLst>
              <a:gd name="T0" fmla="*/ 0 w 1452"/>
              <a:gd name="T1" fmla="*/ 539 h 1022"/>
              <a:gd name="T2" fmla="*/ 384 w 1452"/>
              <a:gd name="T3" fmla="*/ 430 h 1022"/>
              <a:gd name="T4" fmla="*/ 949 w 1452"/>
              <a:gd name="T5" fmla="*/ 2 h 1022"/>
              <a:gd name="T6" fmla="*/ 1583 w 1452"/>
              <a:gd name="T7" fmla="*/ 437 h 1022"/>
              <a:gd name="T8" fmla="*/ 2016 w 1452"/>
              <a:gd name="T9" fmla="*/ 545 h 102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452" h="1022">
                <a:moveTo>
                  <a:pt x="0" y="1010"/>
                </a:moveTo>
                <a:cubicBezTo>
                  <a:pt x="81" y="992"/>
                  <a:pt x="162" y="974"/>
                  <a:pt x="276" y="806"/>
                </a:cubicBezTo>
                <a:cubicBezTo>
                  <a:pt x="390" y="638"/>
                  <a:pt x="540" y="0"/>
                  <a:pt x="684" y="2"/>
                </a:cubicBezTo>
                <a:cubicBezTo>
                  <a:pt x="828" y="4"/>
                  <a:pt x="1012" y="648"/>
                  <a:pt x="1140" y="818"/>
                </a:cubicBezTo>
                <a:cubicBezTo>
                  <a:pt x="1268" y="988"/>
                  <a:pt x="1360" y="1005"/>
                  <a:pt x="1452" y="1022"/>
                </a:cubicBezTo>
              </a:path>
            </a:pathLst>
          </a:custGeom>
          <a:noFill/>
          <a:ln w="38100" cap="flat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76828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6694200"/>
              </p:ext>
            </p:extLst>
          </p:nvPr>
        </p:nvGraphicFramePr>
        <p:xfrm>
          <a:off x="2051554" y="2919413"/>
          <a:ext cx="936625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94" name="Equation" r:id="rId5" imgW="476176" imgH="247529" progId="Equation.DSMT4">
                  <p:embed/>
                </p:oleObj>
              </mc:Choice>
              <mc:Fallback>
                <p:oleObj name="Equation" r:id="rId5" imgW="476176" imgH="247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554" y="2919413"/>
                        <a:ext cx="936625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Line 14"/>
          <p:cNvSpPr>
            <a:spLocks noChangeShapeType="1"/>
          </p:cNvSpPr>
          <p:nvPr/>
        </p:nvSpPr>
        <p:spPr bwMode="auto">
          <a:xfrm>
            <a:off x="2315145" y="4261629"/>
            <a:ext cx="1514475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>
            <a:off x="3839147" y="4261629"/>
            <a:ext cx="0" cy="44723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5773842"/>
              </p:ext>
            </p:extLst>
          </p:nvPr>
        </p:nvGraphicFramePr>
        <p:xfrm>
          <a:off x="3602038" y="4761930"/>
          <a:ext cx="425450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95" name="Equation" r:id="rId7" imgW="177480" imgH="228600" progId="Equation.DSMT4">
                  <p:embed/>
                </p:oleObj>
              </mc:Choice>
              <mc:Fallback>
                <p:oleObj name="Equation" r:id="rId7" imgW="1774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2038" y="4761930"/>
                        <a:ext cx="425450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接连接符 29"/>
          <p:cNvCxnSpPr/>
          <p:nvPr/>
        </p:nvCxnSpPr>
        <p:spPr>
          <a:xfrm>
            <a:off x="2232000" y="4228661"/>
            <a:ext cx="0" cy="44723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1471211"/>
              </p:ext>
            </p:extLst>
          </p:nvPr>
        </p:nvGraphicFramePr>
        <p:xfrm>
          <a:off x="1920876" y="4768280"/>
          <a:ext cx="669925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96" name="Equation" r:id="rId9" imgW="279360" imgH="228600" progId="Equation.DSMT4">
                  <p:embed/>
                </p:oleObj>
              </mc:Choice>
              <mc:Fallback>
                <p:oleObj name="Equation" r:id="rId9" imgW="2793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0876" y="4768280"/>
                        <a:ext cx="669925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7029446"/>
              </p:ext>
            </p:extLst>
          </p:nvPr>
        </p:nvGraphicFramePr>
        <p:xfrm>
          <a:off x="2878138" y="4840288"/>
          <a:ext cx="303212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97" name="Equation" r:id="rId11" imgW="126720" imgH="177480" progId="Equation.DSMT4">
                  <p:embed/>
                </p:oleObj>
              </mc:Choice>
              <mc:Fallback>
                <p:oleObj name="Equation" r:id="rId11" imgW="126720" imgH="177480" progId="Equation.DSMT4">
                  <p:embed/>
                  <p:pic>
                    <p:nvPicPr>
                      <p:cNvPr id="29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8138" y="4840288"/>
                        <a:ext cx="303212" cy="40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8899519"/>
              </p:ext>
            </p:extLst>
          </p:nvPr>
        </p:nvGraphicFramePr>
        <p:xfrm>
          <a:off x="5181600" y="4883150"/>
          <a:ext cx="333375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98" name="Equation" r:id="rId13" imgW="139680" imgH="139680" progId="Equation.DSMT4">
                  <p:embed/>
                </p:oleObj>
              </mc:Choice>
              <mc:Fallback>
                <p:oleObj name="Equation" r:id="rId13" imgW="139680" imgH="139680" progId="Equation.DSMT4">
                  <p:embed/>
                  <p:pic>
                    <p:nvPicPr>
                      <p:cNvPr id="21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4883150"/>
                        <a:ext cx="333375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2108956"/>
              </p:ext>
            </p:extLst>
          </p:nvPr>
        </p:nvGraphicFramePr>
        <p:xfrm>
          <a:off x="685800" y="2089150"/>
          <a:ext cx="939800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99" name="Equation" r:id="rId15" imgW="393480" imgH="253800" progId="Equation.DSMT4">
                  <p:embed/>
                </p:oleObj>
              </mc:Choice>
              <mc:Fallback>
                <p:oleObj name="Equation" r:id="rId15" imgW="393480" imgH="253800" progId="Equation.DSMT4">
                  <p:embed/>
                  <p:pic>
                    <p:nvPicPr>
                      <p:cNvPr id="22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2089150"/>
                        <a:ext cx="939800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>
                <a:spLocks noChangeArrowheads="1"/>
              </p:cNvSpPr>
              <p:nvPr/>
            </p:nvSpPr>
            <p:spPr bwMode="auto">
              <a:xfrm>
                <a:off x="1781511" y="5875696"/>
                <a:ext cx="3768750" cy="9346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600" b="1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600" b="1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600" b="1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600" b="1" i="1" smtClean="0"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altLang="zh-CN" sz="26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600" b="1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6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sz="2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26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600" b="1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600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600" b="1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600" b="1" i="1"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m:rPr>
                                  <m:nor/>
                                </m:rPr>
                                <a:rPr lang="en-US" altLang="zh-CN" sz="2600" b="1" dirty="0"/>
                                <m:t> 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altLang="zh-CN" sz="2600" b="1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6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sz="26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600" b="1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600" b="1" i="1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p>
                              <m:r>
                                <a:rPr lang="en-US" altLang="zh-CN" sz="26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600" b="1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6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zh-CN" altLang="en-US" sz="2600" b="1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81511" y="5875696"/>
                <a:ext cx="3768750" cy="93467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5611623"/>
              </p:ext>
            </p:extLst>
          </p:nvPr>
        </p:nvGraphicFramePr>
        <p:xfrm>
          <a:off x="2562225" y="3744913"/>
          <a:ext cx="487363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00" name="Equation" r:id="rId18" imgW="203040" imgH="228600" progId="Equation.DSMT4">
                  <p:embed/>
                </p:oleObj>
              </mc:Choice>
              <mc:Fallback>
                <p:oleObj name="Equation" r:id="rId18" imgW="203040" imgH="228600" progId="Equation.DSMT4">
                  <p:embed/>
                  <p:pic>
                    <p:nvPicPr>
                      <p:cNvPr id="29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2225" y="3744913"/>
                        <a:ext cx="487363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662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31"/>
          <p:cNvSpPr txBox="1">
            <a:spLocks noChangeArrowheads="1"/>
          </p:cNvSpPr>
          <p:nvPr/>
        </p:nvSpPr>
        <p:spPr bwMode="auto">
          <a:xfrm>
            <a:off x="179388" y="188913"/>
            <a:ext cx="69135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FontTx/>
              <a:buAutoNum type="arabicParenR" startAt="3"/>
            </a:pPr>
            <a:r>
              <a:rPr lang="zh-CN" altLang="en-US"/>
              <a:t>谐振子的几个波函数和位置概率密度</a:t>
            </a:r>
          </a:p>
        </p:txBody>
      </p:sp>
      <p:pic>
        <p:nvPicPr>
          <p:cNvPr id="345124" name="Picture 36" descr="xzz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938213"/>
            <a:ext cx="7920038" cy="264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5125" name="Picture 37" descr="xzz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13" y="3848100"/>
            <a:ext cx="7343775" cy="240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197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34" name="Rectangle 22"/>
          <p:cNvSpPr>
            <a:spLocks noChangeArrowheads="1"/>
          </p:cNvSpPr>
          <p:nvPr/>
        </p:nvSpPr>
        <p:spPr bwMode="auto">
          <a:xfrm>
            <a:off x="252413" y="5189538"/>
            <a:ext cx="22320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/>
              <a:t>当</a:t>
            </a:r>
            <a:r>
              <a:rPr lang="en-GB" altLang="zh-CN" sz="2800" b="1" i="1"/>
              <a:t>n</a:t>
            </a:r>
            <a:r>
              <a:rPr lang="en-US" altLang="zh-CN" sz="2800" b="1">
                <a:sym typeface="Symbol" panose="05050102010706020507" pitchFamily="18" charset="2"/>
              </a:rPr>
              <a:t>∞</a:t>
            </a:r>
            <a:r>
              <a:rPr lang="zh-CN" altLang="en-US" sz="2800" b="1"/>
              <a:t>时，</a:t>
            </a:r>
          </a:p>
        </p:txBody>
      </p:sp>
      <p:sp>
        <p:nvSpPr>
          <p:cNvPr id="346149" name="Rectangle 37"/>
          <p:cNvSpPr>
            <a:spLocks noChangeArrowheads="1"/>
          </p:cNvSpPr>
          <p:nvPr/>
        </p:nvSpPr>
        <p:spPr bwMode="auto">
          <a:xfrm>
            <a:off x="2124075" y="5189538"/>
            <a:ext cx="67691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/>
              <a:t>量子概率分布</a:t>
            </a:r>
            <a:r>
              <a:rPr lang="zh-CN" altLang="en-US" sz="2800" b="1" dirty="0">
                <a:sym typeface="Symbol" panose="05050102010706020507" pitchFamily="18" charset="2"/>
              </a:rPr>
              <a:t></a:t>
            </a:r>
            <a:r>
              <a:rPr lang="zh-CN" altLang="en-US" sz="2800" b="1" dirty="0"/>
              <a:t>经典概率分布</a:t>
            </a:r>
            <a:r>
              <a:rPr lang="en-US" altLang="zh-CN" sz="2800" b="1" dirty="0"/>
              <a:t>(</a:t>
            </a:r>
            <a:r>
              <a:rPr lang="zh-CN" altLang="en-US" sz="2800" b="1" dirty="0"/>
              <a:t>图示虚线）</a:t>
            </a:r>
          </a:p>
        </p:txBody>
      </p:sp>
      <p:pic>
        <p:nvPicPr>
          <p:cNvPr id="78853" name="Picture 38" descr="xzz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33375"/>
            <a:ext cx="5976938" cy="450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087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27" name="Text Box 11"/>
          <p:cNvSpPr txBox="1">
            <a:spLocks noChangeArrowheads="1"/>
          </p:cNvSpPr>
          <p:nvPr/>
        </p:nvSpPr>
        <p:spPr bwMode="auto">
          <a:xfrm>
            <a:off x="179388" y="3125788"/>
            <a:ext cx="62642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/>
              <a:t>谐振子的定态波函数具有确定的</a:t>
            </a:r>
            <a:r>
              <a:rPr lang="zh-CN" altLang="en-US" sz="2800" b="1" dirty="0">
                <a:solidFill>
                  <a:srgbClr val="FF0000"/>
                </a:solidFill>
              </a:rPr>
              <a:t>宇称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7628" name="Text Box 12"/>
              <p:cNvSpPr txBox="1">
                <a:spLocks noChangeArrowheads="1"/>
              </p:cNvSpPr>
              <p:nvPr/>
            </p:nvSpPr>
            <p:spPr bwMode="auto">
              <a:xfrm>
                <a:off x="107949" y="3970338"/>
                <a:ext cx="5472113" cy="5275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800" b="1" dirty="0" smtClean="0"/>
                  <a:t>当 </a:t>
                </a:r>
                <a:r>
                  <a:rPr lang="en-US" altLang="zh-CN" sz="2800" b="1" i="1" dirty="0"/>
                  <a:t>n </a:t>
                </a:r>
                <a:r>
                  <a:rPr lang="zh-CN" altLang="en-US" sz="2800" b="1" dirty="0"/>
                  <a:t>为偶数</a:t>
                </a:r>
                <a:r>
                  <a:rPr lang="zh-CN" altLang="en-US" sz="2800" b="1" dirty="0" smtClean="0"/>
                  <a:t>时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d>
                      <m:dPr>
                        <m:ctrlPr>
                          <a:rPr lang="en-US" altLang="zh-CN" sz="2800" b="1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b="1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d>
                      <m:dPr>
                        <m:ctrlPr>
                          <a:rPr lang="en-US" altLang="zh-CN" sz="2800" b="1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367628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949" y="3970338"/>
                <a:ext cx="5472113" cy="527580"/>
              </a:xfrm>
              <a:prstGeom prst="rect">
                <a:avLst/>
              </a:prstGeom>
              <a:blipFill>
                <a:blip r:embed="rId2"/>
                <a:stretch>
                  <a:fillRect l="-2341" t="-13793" b="-3218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7630" name="Rectangle 14"/>
          <p:cNvSpPr>
            <a:spLocks noChangeArrowheads="1"/>
          </p:cNvSpPr>
          <p:nvPr/>
        </p:nvSpPr>
        <p:spPr bwMode="auto">
          <a:xfrm>
            <a:off x="5507038" y="3935413"/>
            <a:ext cx="35290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/>
              <a:t>谐振子处于</a:t>
            </a:r>
            <a:r>
              <a:rPr lang="zh-CN" altLang="en-US" sz="2800" b="1" dirty="0">
                <a:solidFill>
                  <a:srgbClr val="FF0000"/>
                </a:solidFill>
              </a:rPr>
              <a:t>偶宇称</a:t>
            </a:r>
            <a:r>
              <a:rPr lang="zh-CN" altLang="en-US" sz="2800" b="1" dirty="0"/>
              <a:t>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7631" name="Text Box 15"/>
              <p:cNvSpPr txBox="1">
                <a:spLocks noChangeArrowheads="1"/>
              </p:cNvSpPr>
              <p:nvPr/>
            </p:nvSpPr>
            <p:spPr bwMode="auto">
              <a:xfrm>
                <a:off x="107950" y="4733925"/>
                <a:ext cx="5616178" cy="5663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800" b="1" dirty="0" smtClean="0"/>
                  <a:t>当 </a:t>
                </a:r>
                <a:r>
                  <a:rPr lang="en-US" altLang="zh-CN" sz="2800" b="1" i="1" dirty="0"/>
                  <a:t>n </a:t>
                </a:r>
                <a:r>
                  <a:rPr lang="zh-CN" altLang="en-US" sz="2800" b="1" dirty="0"/>
                  <a:t>为奇数</a:t>
                </a:r>
                <a:r>
                  <a:rPr lang="zh-CN" altLang="en-US" sz="2800" b="1" dirty="0" smtClean="0"/>
                  <a:t>时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  <m:sub>
                        <m:r>
                          <a:rPr lang="en-US" altLang="zh-CN" sz="2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d>
                      <m:dPr>
                        <m:ctrlPr>
                          <a:rPr lang="en-US" altLang="zh-CN" sz="2800" b="1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800" b="1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  <m:sub>
                        <m:r>
                          <a:rPr lang="en-US" altLang="zh-CN" sz="2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d>
                      <m:dPr>
                        <m:ctrlPr>
                          <a:rPr lang="en-US" altLang="zh-CN" sz="2800" b="1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367631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950" y="4733925"/>
                <a:ext cx="5616178" cy="566309"/>
              </a:xfrm>
              <a:prstGeom prst="rect">
                <a:avLst/>
              </a:prstGeom>
              <a:blipFill>
                <a:blip r:embed="rId3"/>
                <a:stretch>
                  <a:fillRect l="-2280" t="-14130" b="-250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7633" name="Rectangle 17"/>
          <p:cNvSpPr>
            <a:spLocks noChangeArrowheads="1"/>
          </p:cNvSpPr>
          <p:nvPr/>
        </p:nvSpPr>
        <p:spPr bwMode="auto">
          <a:xfrm>
            <a:off x="5580063" y="4699000"/>
            <a:ext cx="34559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/>
              <a:t>谐振子处于</a:t>
            </a:r>
            <a:r>
              <a:rPr lang="zh-CN" altLang="en-US" sz="2800" b="1" dirty="0">
                <a:solidFill>
                  <a:srgbClr val="FF0000"/>
                </a:solidFill>
              </a:rPr>
              <a:t>奇宇称</a:t>
            </a:r>
            <a:r>
              <a:rPr lang="zh-CN" altLang="en-US" sz="2800" b="1" dirty="0"/>
              <a:t>态</a:t>
            </a:r>
          </a:p>
        </p:txBody>
      </p:sp>
      <p:pic>
        <p:nvPicPr>
          <p:cNvPr id="79886" name="Picture 18" descr="xzz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141288"/>
            <a:ext cx="7920038" cy="264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7635" name="Text Box 19"/>
          <p:cNvSpPr txBox="1">
            <a:spLocks noChangeArrowheads="1"/>
          </p:cNvSpPr>
          <p:nvPr/>
        </p:nvSpPr>
        <p:spPr bwMode="auto">
          <a:xfrm>
            <a:off x="163513" y="5589588"/>
            <a:ext cx="8585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/>
              <a:t>上述性质来源于谐振子势能函数</a:t>
            </a:r>
            <a:r>
              <a:rPr lang="en-US" altLang="zh-CN" sz="2400" b="1" i="1"/>
              <a:t>V </a:t>
            </a:r>
            <a:r>
              <a:rPr lang="en-US" altLang="zh-CN" sz="2400" b="1"/>
              <a:t>( </a:t>
            </a:r>
            <a:r>
              <a:rPr lang="en-US" altLang="zh-CN" sz="2400" b="1" i="1"/>
              <a:t>x </a:t>
            </a:r>
            <a:r>
              <a:rPr lang="en-US" altLang="zh-CN" sz="2400" b="1"/>
              <a:t>) </a:t>
            </a:r>
            <a:r>
              <a:rPr lang="zh-CN" altLang="en-US" sz="2400" b="1"/>
              <a:t>在空间反演下的不变性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890" name="Text Box 21"/>
              <p:cNvSpPr txBox="1">
                <a:spLocks noChangeArrowheads="1"/>
              </p:cNvSpPr>
              <p:nvPr/>
            </p:nvSpPr>
            <p:spPr bwMode="auto">
              <a:xfrm>
                <a:off x="1292225" y="6149976"/>
                <a:ext cx="2703513" cy="4654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400" b="1" dirty="0" smtClean="0"/>
                  <a:t>即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d>
                      <m:dPr>
                        <m:ctrlPr>
                          <a:rPr lang="en-US" altLang="zh-CN" sz="2400" b="1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4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altLang="zh-CN" sz="24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400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79890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92225" y="6149976"/>
                <a:ext cx="2703513" cy="465448"/>
              </a:xfrm>
              <a:prstGeom prst="rect">
                <a:avLst/>
              </a:prstGeom>
              <a:blipFill>
                <a:blip r:embed="rId5"/>
                <a:stretch>
                  <a:fillRect l="-3612" t="-13158" b="-2631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363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7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7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67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67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67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67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7627" grpId="0"/>
      <p:bldP spid="367628" grpId="0"/>
      <p:bldP spid="367630" grpId="0"/>
      <p:bldP spid="367631" grpId="0"/>
      <p:bldP spid="367633" grpId="0"/>
      <p:bldP spid="36763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氢原子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836613"/>
            <a:ext cx="8229600" cy="5065712"/>
          </a:xfrm>
        </p:spPr>
        <p:txBody>
          <a:bodyPr/>
          <a:lstStyle/>
          <a:p>
            <a:r>
              <a:rPr lang="en-US" altLang="zh-CN" smtClean="0"/>
              <a:t>Balmer</a:t>
            </a:r>
            <a:r>
              <a:rPr lang="zh-CN" altLang="en-US" smtClean="0"/>
              <a:t>公式</a:t>
            </a:r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玻尔模型</a:t>
            </a:r>
            <a:endParaRPr lang="en-US" altLang="zh-CN" smtClean="0"/>
          </a:p>
          <a:p>
            <a:pPr lvl="1"/>
            <a:r>
              <a:rPr lang="zh-CN" altLang="en-US" smtClean="0"/>
              <a:t>电子在核外做圆轨道运动</a:t>
            </a:r>
            <a:endParaRPr lang="en-US" altLang="zh-CN" smtClean="0"/>
          </a:p>
          <a:p>
            <a:pPr lvl="1"/>
            <a:r>
              <a:rPr lang="zh-CN" altLang="en-US" smtClean="0"/>
              <a:t>电子轨道是特定的</a:t>
            </a:r>
            <a:endParaRPr lang="en-US" altLang="zh-CN" smtClean="0"/>
          </a:p>
          <a:p>
            <a:pPr lvl="1"/>
            <a:r>
              <a:rPr lang="zh-CN" altLang="en-US" smtClean="0"/>
              <a:t>轨道角动量为</a:t>
            </a:r>
            <a:endParaRPr lang="en-US" altLang="zh-CN" smtClean="0"/>
          </a:p>
          <a:p>
            <a:endParaRPr lang="zh-CN" altLang="en-US" smtClean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299" y="478564"/>
            <a:ext cx="2323108" cy="2997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1118737"/>
              </p:ext>
            </p:extLst>
          </p:nvPr>
        </p:nvGraphicFramePr>
        <p:xfrm>
          <a:off x="1403648" y="1662366"/>
          <a:ext cx="2282825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7" name="Equation" r:id="rId4" imgW="1054080" imgH="431640" progId="Equation.DSMT4">
                  <p:embed/>
                </p:oleObj>
              </mc:Choice>
              <mc:Fallback>
                <p:oleObj name="Equation" r:id="rId4" imgW="1054080" imgH="43164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1662366"/>
                        <a:ext cx="2282825" cy="93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5725959"/>
              </p:ext>
            </p:extLst>
          </p:nvPr>
        </p:nvGraphicFramePr>
        <p:xfrm>
          <a:off x="549159" y="5360166"/>
          <a:ext cx="2693987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8" name="Equation" r:id="rId6" imgW="1244520" imgH="203040" progId="Equation.DSMT4">
                  <p:embed/>
                </p:oleObj>
              </mc:Choice>
              <mc:Fallback>
                <p:oleObj name="Equation" r:id="rId6" imgW="1244520" imgH="20304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159" y="5360166"/>
                        <a:ext cx="2693987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504386"/>
              </p:ext>
            </p:extLst>
          </p:nvPr>
        </p:nvGraphicFramePr>
        <p:xfrm>
          <a:off x="5751615" y="3679966"/>
          <a:ext cx="2530475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9" name="Equation" r:id="rId8" imgW="1168200" imgH="457200" progId="Equation.DSMT4">
                  <p:embed/>
                </p:oleObj>
              </mc:Choice>
              <mc:Fallback>
                <p:oleObj name="Equation" r:id="rId8" imgW="1168200" imgH="45720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1615" y="3679966"/>
                        <a:ext cx="2530475" cy="98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9302150"/>
              </p:ext>
            </p:extLst>
          </p:nvPr>
        </p:nvGraphicFramePr>
        <p:xfrm>
          <a:off x="3732957" y="5360166"/>
          <a:ext cx="1292225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0" name="Equation" r:id="rId10" imgW="596880" imgH="177480" progId="Equation.DSMT4">
                  <p:embed/>
                </p:oleObj>
              </mc:Choice>
              <mc:Fallback>
                <p:oleObj name="Equation" r:id="rId10" imgW="596880" imgH="17748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2957" y="5360166"/>
                        <a:ext cx="1292225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9433918"/>
              </p:ext>
            </p:extLst>
          </p:nvPr>
        </p:nvGraphicFramePr>
        <p:xfrm>
          <a:off x="5751615" y="4760119"/>
          <a:ext cx="2501900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1" name="Equation" r:id="rId12" imgW="1155600" imgH="419040" progId="Equation.DSMT4">
                  <p:embed/>
                </p:oleObj>
              </mc:Choice>
              <mc:Fallback>
                <p:oleObj name="Equation" r:id="rId12" imgW="1155600" imgH="419040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1615" y="4760119"/>
                        <a:ext cx="2501900" cy="908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110790"/>
              </p:ext>
            </p:extLst>
          </p:nvPr>
        </p:nvGraphicFramePr>
        <p:xfrm>
          <a:off x="1259632" y="5902325"/>
          <a:ext cx="3765550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2" name="Equation" r:id="rId14" imgW="1739880" imgH="419040" progId="Equation.DSMT4">
                  <p:embed/>
                </p:oleObj>
              </mc:Choice>
              <mc:Fallback>
                <p:oleObj name="Equation" r:id="rId14" imgW="1739880" imgH="419040" progId="Equation.DSMT4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5902325"/>
                        <a:ext cx="3765550" cy="908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855299" y="6106251"/>
            <a:ext cx="1657350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1pPr>
            <a:lvl2pPr marL="742950" indent="-28575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2pPr>
            <a:lvl3pPr marL="11430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3pPr>
            <a:lvl4pPr marL="16002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4pPr>
            <a:lvl5pPr marL="20574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dirty="0">
                <a:solidFill>
                  <a:srgbClr val="00B0F0"/>
                </a:solidFill>
              </a:rPr>
              <a:t>玻尔半径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1" name="内容占位符 10"/>
          <p:cNvSpPr>
            <a:spLocks noGrp="1"/>
          </p:cNvSpPr>
          <p:nvPr>
            <p:ph idx="1"/>
          </p:nvPr>
        </p:nvSpPr>
        <p:spPr>
          <a:xfrm>
            <a:off x="468313" y="5876925"/>
            <a:ext cx="8229600" cy="457200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smtClean="0"/>
              <a:t>求解氢原子薛定谔方程得到相同结果</a:t>
            </a: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6793081"/>
              </p:ext>
            </p:extLst>
          </p:nvPr>
        </p:nvGraphicFramePr>
        <p:xfrm>
          <a:off x="5580063" y="1700213"/>
          <a:ext cx="2530475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9" name="Equation" r:id="rId3" imgW="1168200" imgH="457200" progId="Equation.DSMT4">
                  <p:embed/>
                </p:oleObj>
              </mc:Choice>
              <mc:Fallback>
                <p:oleObj name="Equation" r:id="rId3" imgW="1168200" imgH="45720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1700213"/>
                        <a:ext cx="2530475" cy="98901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0830587"/>
              </p:ext>
            </p:extLst>
          </p:nvPr>
        </p:nvGraphicFramePr>
        <p:xfrm>
          <a:off x="5991225" y="2852738"/>
          <a:ext cx="1677988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0" name="Equation" r:id="rId5" imgW="774360" imgH="419040" progId="Equation.DSMT4">
                  <p:embed/>
                </p:oleObj>
              </mc:Choice>
              <mc:Fallback>
                <p:oleObj name="Equation" r:id="rId5" imgW="774360" imgH="419040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91225" y="2852738"/>
                        <a:ext cx="1677988" cy="9080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3092248"/>
              </p:ext>
            </p:extLst>
          </p:nvPr>
        </p:nvGraphicFramePr>
        <p:xfrm>
          <a:off x="971550" y="1268413"/>
          <a:ext cx="2803525" cy="143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1" name="Equation" r:id="rId7" imgW="1295280" imgH="660240" progId="Equation.DSMT4">
                  <p:embed/>
                </p:oleObj>
              </mc:Choice>
              <mc:Fallback>
                <p:oleObj name="Equation" r:id="rId7" imgW="1295280" imgH="660240" progId="Equation.DSMT4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268413"/>
                        <a:ext cx="2803525" cy="1431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2925788"/>
              </p:ext>
            </p:extLst>
          </p:nvPr>
        </p:nvGraphicFramePr>
        <p:xfrm>
          <a:off x="1331913" y="2781300"/>
          <a:ext cx="162242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2" name="Equation" r:id="rId9" imgW="749160" imgH="457200" progId="Equation.DSMT4">
                  <p:embed/>
                </p:oleObj>
              </mc:Choice>
              <mc:Fallback>
                <p:oleObj name="Equation" r:id="rId9" imgW="749160" imgH="457200" progId="Equation.DSMT4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2781300"/>
                        <a:ext cx="1622425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8948920"/>
              </p:ext>
            </p:extLst>
          </p:nvPr>
        </p:nvGraphicFramePr>
        <p:xfrm>
          <a:off x="1344613" y="3717925"/>
          <a:ext cx="178752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3" name="Equation" r:id="rId11" imgW="825480" imgH="457200" progId="Equation.DSMT4">
                  <p:embed/>
                </p:oleObj>
              </mc:Choice>
              <mc:Fallback>
                <p:oleObj name="Equation" r:id="rId11" imgW="825480" imgH="457200" progId="Equation.DSMT4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4613" y="3717925"/>
                        <a:ext cx="1787525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3717802"/>
              </p:ext>
            </p:extLst>
          </p:nvPr>
        </p:nvGraphicFramePr>
        <p:xfrm>
          <a:off x="1371600" y="4865688"/>
          <a:ext cx="1706563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4" name="Equation" r:id="rId13" imgW="787320" imgH="393480" progId="Equation.DSMT4">
                  <p:embed/>
                </p:oleObj>
              </mc:Choice>
              <mc:Fallback>
                <p:oleObj name="Equation" r:id="rId13" imgW="787320" imgH="393480" progId="Equation.DSMT4">
                  <p:embed/>
                  <p:pic>
                    <p:nvPicPr>
                      <p:cNvPr id="0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865688"/>
                        <a:ext cx="1706563" cy="85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2133600"/>
            <a:ext cx="8229600" cy="4200525"/>
          </a:xfrm>
        </p:spPr>
        <p:txBody>
          <a:bodyPr/>
          <a:lstStyle/>
          <a:p>
            <a:r>
              <a:rPr lang="zh-CN" altLang="en-US" smtClean="0"/>
              <a:t>氢原子可近似看成无限深势阱</a:t>
            </a:r>
            <a:endParaRPr lang="en-US" altLang="zh-CN" smtClean="0"/>
          </a:p>
          <a:p>
            <a:r>
              <a:rPr lang="zh-CN" altLang="en-US" smtClean="0"/>
              <a:t>严格求解后发现能级同玻尔模型</a:t>
            </a:r>
          </a:p>
        </p:txBody>
      </p:sp>
      <p:graphicFrame>
        <p:nvGraphicFramePr>
          <p:cNvPr id="23556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5074593"/>
              </p:ext>
            </p:extLst>
          </p:nvPr>
        </p:nvGraphicFramePr>
        <p:xfrm>
          <a:off x="1123950" y="1022064"/>
          <a:ext cx="2422525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0" name="Equation" r:id="rId3" imgW="1117440" imgH="457200" progId="Equation.DSMT4">
                  <p:embed/>
                </p:oleObj>
              </mc:Choice>
              <mc:Fallback>
                <p:oleObj name="Equation" r:id="rId3" imgW="1117440" imgH="45720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3950" y="1022064"/>
                        <a:ext cx="2422525" cy="98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156" y="3789040"/>
            <a:ext cx="4833757" cy="2766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3651624"/>
              </p:ext>
            </p:extLst>
          </p:nvPr>
        </p:nvGraphicFramePr>
        <p:xfrm>
          <a:off x="1123950" y="3717925"/>
          <a:ext cx="222885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1" name="Equation" r:id="rId6" imgW="1028520" imgH="457200" progId="Equation.DSMT4">
                  <p:embed/>
                </p:oleObj>
              </mc:Choice>
              <mc:Fallback>
                <p:oleObj name="Equation" r:id="rId6" imgW="1028520" imgH="4572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3950" y="3717925"/>
                        <a:ext cx="222885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氢原子能级跃迁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766" y="1700808"/>
            <a:ext cx="4161721" cy="4832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24581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5932669"/>
              </p:ext>
            </p:extLst>
          </p:nvPr>
        </p:nvGraphicFramePr>
        <p:xfrm>
          <a:off x="154871" y="2060848"/>
          <a:ext cx="4417129" cy="1887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9" name="Equation" r:id="rId4" imgW="2260440" imgH="965160" progId="Equation.DSMT4">
                  <p:embed/>
                </p:oleObj>
              </mc:Choice>
              <mc:Fallback>
                <p:oleObj name="Equation" r:id="rId4" imgW="2260440" imgH="96516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871" y="2060848"/>
                        <a:ext cx="4417129" cy="18871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551363"/>
            <a:ext cx="4454525" cy="1973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氢原子电子波函数</a:t>
            </a:r>
          </a:p>
        </p:txBody>
      </p:sp>
      <p:graphicFrame>
        <p:nvGraphicFramePr>
          <p:cNvPr id="25603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9649533"/>
              </p:ext>
            </p:extLst>
          </p:nvPr>
        </p:nvGraphicFramePr>
        <p:xfrm>
          <a:off x="684213" y="1016648"/>
          <a:ext cx="3959795" cy="623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87" name="Equation" r:id="rId3" imgW="1612800" imgH="253800" progId="Equation.DSMT4">
                  <p:embed/>
                </p:oleObj>
              </mc:Choice>
              <mc:Fallback>
                <p:oleObj name="Equation" r:id="rId3" imgW="1612800" imgH="25380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016648"/>
                        <a:ext cx="3959795" cy="623239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9289032"/>
              </p:ext>
            </p:extLst>
          </p:nvPr>
        </p:nvGraphicFramePr>
        <p:xfrm>
          <a:off x="684213" y="2071063"/>
          <a:ext cx="5432526" cy="701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88" name="Equation" r:id="rId5" imgW="2311200" imgH="355320" progId="Equation.DSMT4">
                  <p:embed/>
                </p:oleObj>
              </mc:Choice>
              <mc:Fallback>
                <p:oleObj name="Equation" r:id="rId5" imgW="2311200" imgH="35532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2071063"/>
                        <a:ext cx="5432526" cy="7015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474429"/>
              </p:ext>
            </p:extLst>
          </p:nvPr>
        </p:nvGraphicFramePr>
        <p:xfrm>
          <a:off x="664778" y="2847360"/>
          <a:ext cx="5494338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89" name="Equation" r:id="rId7" imgW="2501640" imgH="469800" progId="Equation.DSMT4">
                  <p:embed/>
                </p:oleObj>
              </mc:Choice>
              <mc:Fallback>
                <p:oleObj name="Equation" r:id="rId7" imgW="2501640" imgH="46980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778" y="2847360"/>
                        <a:ext cx="5494338" cy="86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5065" name="Picture 9" descr=" Y_\ell^m(\theta,\ \varphi) =(i)^{m+|m|} \sqrt{{(2\ell+1)\over 4\pi}{(\ell - |m|)!\over (\ell+|m|)!}}  \, P_\ell^m (\cos{\theta}) \, e^{im\varphi}\,\!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851027"/>
            <a:ext cx="7564437" cy="960437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</p:pic>
      <p:pic>
        <p:nvPicPr>
          <p:cNvPr id="45069" name="Picture 13" descr="P_\ell^m(x) = (1 - x^2)^{|m|/2}\ \frac{d^{|m|}}{dx^{|m|}}P_\ell(x)\,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444" y="5048361"/>
            <a:ext cx="4335463" cy="706437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</p:pic>
      <p:pic>
        <p:nvPicPr>
          <p:cNvPr id="45071" name="Picture 15" descr="P_\ell(x) = {1 \over 2^\ell \ell!} {d^\ell\over dx^\ell }(x^2 - 1)^l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5991695"/>
            <a:ext cx="3360737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19452"/>
              </p:ext>
            </p:extLst>
          </p:nvPr>
        </p:nvGraphicFramePr>
        <p:xfrm>
          <a:off x="6948264" y="2071063"/>
          <a:ext cx="1155724" cy="7908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0" name="Equation" r:id="rId12" imgW="482400" imgH="393480" progId="Equation.DSMT4">
                  <p:embed/>
                </p:oleObj>
              </mc:Choice>
              <mc:Fallback>
                <p:oleObj name="Equation" r:id="rId12" imgW="482400" imgH="393480" progId="Equation.DSMT4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8264" y="2071063"/>
                        <a:ext cx="1155724" cy="7908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5561812"/>
              </p:ext>
            </p:extLst>
          </p:nvPr>
        </p:nvGraphicFramePr>
        <p:xfrm>
          <a:off x="5811838" y="890588"/>
          <a:ext cx="2847975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1" name="Equation" r:id="rId14" imgW="1168200" imgH="431640" progId="Equation.DSMT4">
                  <p:embed/>
                </p:oleObj>
              </mc:Choice>
              <mc:Fallback>
                <p:oleObj name="Equation" r:id="rId14" imgW="1168200" imgH="431640" progId="Equation.DSMT4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1838" y="890588"/>
                        <a:ext cx="2847975" cy="88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4" descr="pbox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844675"/>
            <a:ext cx="2319337" cy="3889375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</p:pic>
      <p:sp>
        <p:nvSpPr>
          <p:cNvPr id="6147" name="Text Box 8"/>
          <p:cNvSpPr txBox="1">
            <a:spLocks noChangeArrowheads="1"/>
          </p:cNvSpPr>
          <p:nvPr/>
        </p:nvSpPr>
        <p:spPr bwMode="auto">
          <a:xfrm>
            <a:off x="5867400" y="5661025"/>
            <a:ext cx="1441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1pPr>
            <a:lvl2pPr marL="742950" indent="-28575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2pPr>
            <a:lvl3pPr marL="11430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3pPr>
            <a:lvl4pPr marL="16002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4pPr>
            <a:lvl5pPr marL="20574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9pPr>
          </a:lstStyle>
          <a:p>
            <a:pPr>
              <a:spcBef>
                <a:spcPct val="50000"/>
              </a:spcBef>
            </a:pPr>
            <a:endParaRPr lang="zh-CN" altLang="en-US"/>
          </a:p>
        </p:txBody>
      </p:sp>
      <p:sp>
        <p:nvSpPr>
          <p:cNvPr id="6148" name="Rectangle 10"/>
          <p:cNvSpPr>
            <a:spLocks noGrp="1" noRot="1" noChangeArrowheads="1"/>
          </p:cNvSpPr>
          <p:nvPr>
            <p:ph type="title"/>
          </p:nvPr>
        </p:nvSpPr>
        <p:spPr>
          <a:xfrm>
            <a:off x="250825" y="0"/>
            <a:ext cx="8540750" cy="1143000"/>
          </a:xfrm>
        </p:spPr>
        <p:txBody>
          <a:bodyPr/>
          <a:lstStyle/>
          <a:p>
            <a:r>
              <a:rPr lang="zh-CN" altLang="en-US" smtClean="0"/>
              <a:t>一维无限深势阱</a:t>
            </a:r>
          </a:p>
        </p:txBody>
      </p:sp>
      <p:graphicFrame>
        <p:nvGraphicFramePr>
          <p:cNvPr id="614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1679177"/>
              </p:ext>
            </p:extLst>
          </p:nvPr>
        </p:nvGraphicFramePr>
        <p:xfrm>
          <a:off x="3722688" y="981075"/>
          <a:ext cx="4086225" cy="98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1" name="Equation" r:id="rId5" imgW="1904760" imgH="457200" progId="Equation.DSMT4">
                  <p:embed/>
                </p:oleObj>
              </mc:Choice>
              <mc:Fallback>
                <p:oleObj name="Equation" r:id="rId5" imgW="1904760" imgH="4572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2688" y="981075"/>
                        <a:ext cx="4086225" cy="982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06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4167198"/>
              </p:ext>
            </p:extLst>
          </p:nvPr>
        </p:nvGraphicFramePr>
        <p:xfrm>
          <a:off x="3001963" y="2133600"/>
          <a:ext cx="5040312" cy="141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2" name="Equation" r:id="rId7" imgW="2349360" imgH="660240" progId="Equation.DSMT4">
                  <p:embed/>
                </p:oleObj>
              </mc:Choice>
              <mc:Fallback>
                <p:oleObj name="Equation" r:id="rId7" imgW="2349360" imgH="66024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1963" y="2133600"/>
                        <a:ext cx="5040312" cy="1419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1069" name="Rectangle 13"/>
          <p:cNvSpPr>
            <a:spLocks noChangeArrowheads="1"/>
          </p:cNvSpPr>
          <p:nvPr/>
        </p:nvSpPr>
        <p:spPr bwMode="auto">
          <a:xfrm>
            <a:off x="3203575" y="2205038"/>
            <a:ext cx="2376488" cy="863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1pPr>
            <a:lvl2pPr marL="742950" indent="-28575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2pPr>
            <a:lvl3pPr marL="11430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3pPr>
            <a:lvl4pPr marL="16002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4pPr>
            <a:lvl5pPr marL="20574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301070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9137768"/>
              </p:ext>
            </p:extLst>
          </p:nvPr>
        </p:nvGraphicFramePr>
        <p:xfrm>
          <a:off x="2728913" y="4095750"/>
          <a:ext cx="3651250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3" name="Equation" r:id="rId9" imgW="1701720" imgH="253800" progId="Equation.DSMT4">
                  <p:embed/>
                </p:oleObj>
              </mc:Choice>
              <mc:Fallback>
                <p:oleObj name="Equation" r:id="rId9" imgW="1701720" imgH="2538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8913" y="4095750"/>
                        <a:ext cx="3651250" cy="544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071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9130636"/>
              </p:ext>
            </p:extLst>
          </p:nvPr>
        </p:nvGraphicFramePr>
        <p:xfrm>
          <a:off x="6732588" y="4005263"/>
          <a:ext cx="1292225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4" name="Equation" r:id="rId11" imgW="736560" imgH="444240" progId="Equation.DSMT4">
                  <p:embed/>
                </p:oleObj>
              </mc:Choice>
              <mc:Fallback>
                <p:oleObj name="Equation" r:id="rId11" imgW="736560" imgH="44424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588" y="4005263"/>
                        <a:ext cx="1292225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074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9120473"/>
              </p:ext>
            </p:extLst>
          </p:nvPr>
        </p:nvGraphicFramePr>
        <p:xfrm>
          <a:off x="3314700" y="5103813"/>
          <a:ext cx="3625850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5" name="Equation" r:id="rId13" imgW="1688760" imgH="457200" progId="Equation.DSMT4">
                  <p:embed/>
                </p:oleObj>
              </mc:Choice>
              <mc:Fallback>
                <p:oleObj name="Equation" r:id="rId13" imgW="1688760" imgH="4572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4700" y="5103813"/>
                        <a:ext cx="3625850" cy="982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0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0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0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06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氢原子基态波函数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1700213"/>
            <a:ext cx="8229600" cy="4418012"/>
          </a:xfrm>
        </p:spPr>
        <p:txBody>
          <a:bodyPr/>
          <a:lstStyle/>
          <a:p>
            <a:r>
              <a:rPr lang="zh-CN" altLang="en-US" smtClean="0"/>
              <a:t>径向密度函数</a:t>
            </a:r>
          </a:p>
        </p:txBody>
      </p:sp>
      <p:graphicFrame>
        <p:nvGraphicFramePr>
          <p:cNvPr id="26628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409032"/>
              </p:ext>
            </p:extLst>
          </p:nvPr>
        </p:nvGraphicFramePr>
        <p:xfrm>
          <a:off x="3452853" y="989085"/>
          <a:ext cx="2828885" cy="8936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26" name="Equation" r:id="rId3" imgW="1180800" imgH="444240" progId="Equation.DSMT4">
                  <p:embed/>
                </p:oleObj>
              </mc:Choice>
              <mc:Fallback>
                <p:oleObj name="Equation" r:id="rId3" imgW="1180800" imgH="44424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2853" y="989085"/>
                        <a:ext cx="2828885" cy="8936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1116201"/>
              </p:ext>
            </p:extLst>
          </p:nvPr>
        </p:nvGraphicFramePr>
        <p:xfrm>
          <a:off x="377825" y="2363789"/>
          <a:ext cx="4158877" cy="687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27" name="Equation" r:id="rId5" imgW="1739880" imgH="342720" progId="Equation.DSMT4">
                  <p:embed/>
                </p:oleObj>
              </mc:Choice>
              <mc:Fallback>
                <p:oleObj name="Equation" r:id="rId5" imgW="1739880" imgH="34272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825" y="2363789"/>
                        <a:ext cx="4158877" cy="6877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7742587"/>
              </p:ext>
            </p:extLst>
          </p:nvPr>
        </p:nvGraphicFramePr>
        <p:xfrm>
          <a:off x="1570510" y="3317296"/>
          <a:ext cx="4711228" cy="6877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28" name="Equation" r:id="rId7" imgW="1968480" imgH="342720" progId="Equation.DSMT4">
                  <p:embed/>
                </p:oleObj>
              </mc:Choice>
              <mc:Fallback>
                <p:oleObj name="Equation" r:id="rId7" imgW="1968480" imgH="34272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0510" y="3317296"/>
                        <a:ext cx="4711228" cy="6877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6158508"/>
              </p:ext>
            </p:extLst>
          </p:nvPr>
        </p:nvGraphicFramePr>
        <p:xfrm>
          <a:off x="1570510" y="4230153"/>
          <a:ext cx="2430073" cy="510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29" name="Equation" r:id="rId9" imgW="1015920" imgH="253800" progId="Equation.DSMT4">
                  <p:embed/>
                </p:oleObj>
              </mc:Choice>
              <mc:Fallback>
                <p:oleObj name="Equation" r:id="rId9" imgW="1015920" imgH="25380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0510" y="4230153"/>
                        <a:ext cx="2430073" cy="5103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1799815"/>
              </p:ext>
            </p:extLst>
          </p:nvPr>
        </p:nvGraphicFramePr>
        <p:xfrm>
          <a:off x="755576" y="4929615"/>
          <a:ext cx="2488287" cy="840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0" name="Equation" r:id="rId11" imgW="1041120" imgH="419040" progId="Equation.DSMT4">
                  <p:embed/>
                </p:oleObj>
              </mc:Choice>
              <mc:Fallback>
                <p:oleObj name="Equation" r:id="rId11" imgW="1041120" imgH="41904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4929615"/>
                        <a:ext cx="2488287" cy="84071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7110" name="Picture 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726" y="3966464"/>
            <a:ext cx="2736850" cy="276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2914080"/>
              </p:ext>
            </p:extLst>
          </p:nvPr>
        </p:nvGraphicFramePr>
        <p:xfrm>
          <a:off x="755576" y="6031683"/>
          <a:ext cx="2124114" cy="663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1" name="Equation" r:id="rId14" imgW="888840" imgH="330120" progId="Equation.DSMT4">
                  <p:embed/>
                </p:oleObj>
              </mc:Choice>
              <mc:Fallback>
                <p:oleObj name="Equation" r:id="rId14" imgW="888840" imgH="330120" progId="Equation.DSMT4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6031683"/>
                        <a:ext cx="2124114" cy="663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电子云</a:t>
            </a:r>
          </a:p>
        </p:txBody>
      </p:sp>
      <p:sp>
        <p:nvSpPr>
          <p:cNvPr id="27651" name="内容占位符 2"/>
          <p:cNvSpPr>
            <a:spLocks noGrp="1"/>
          </p:cNvSpPr>
          <p:nvPr>
            <p:ph idx="1"/>
          </p:nvPr>
        </p:nvSpPr>
        <p:spPr>
          <a:xfrm>
            <a:off x="468313" y="908050"/>
            <a:ext cx="8229600" cy="5065713"/>
          </a:xfrm>
        </p:spPr>
        <p:txBody>
          <a:bodyPr/>
          <a:lstStyle/>
          <a:p>
            <a:r>
              <a:rPr lang="zh-CN" altLang="en-US" sz="2400" smtClean="0"/>
              <a:t>若观测电子出现在原子中什么位置不会得到确定的结果</a:t>
            </a:r>
            <a:endParaRPr lang="en-US" altLang="zh-CN" sz="2400" smtClean="0"/>
          </a:p>
          <a:p>
            <a:r>
              <a:rPr lang="zh-CN" altLang="en-US" sz="2400" smtClean="0"/>
              <a:t>波函数给出的是电子出现在空间不同位置的概率</a:t>
            </a:r>
            <a:endParaRPr lang="en-US" altLang="zh-CN" sz="2400" smtClean="0"/>
          </a:p>
          <a:p>
            <a:r>
              <a:rPr lang="zh-CN" altLang="en-US" sz="2400" smtClean="0"/>
              <a:t>长时间的观测表现出电子貌似像具有某种密度分布的云</a:t>
            </a:r>
          </a:p>
        </p:txBody>
      </p:sp>
      <p:pic>
        <p:nvPicPr>
          <p:cNvPr id="276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52936"/>
            <a:ext cx="3724275" cy="385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n=2</a:t>
            </a:r>
            <a:endParaRPr lang="zh-CN" altLang="en-US" smtClean="0"/>
          </a:p>
        </p:txBody>
      </p:sp>
      <p:sp>
        <p:nvSpPr>
          <p:cNvPr id="2867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>
                <a:latin typeface="Brush Script MT" pitchFamily="66" charset="0"/>
                <a:ea typeface="方正舒体" pitchFamily="2" charset="-122"/>
              </a:rPr>
              <a:t>l </a:t>
            </a:r>
            <a:r>
              <a:rPr lang="en-US" altLang="zh-CN" smtClean="0"/>
              <a:t>= 0</a:t>
            </a:r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r>
              <a:rPr lang="en-US" altLang="zh-CN" smtClean="0">
                <a:latin typeface="Brush Script MT" pitchFamily="66" charset="0"/>
              </a:rPr>
              <a:t>l </a:t>
            </a:r>
            <a:r>
              <a:rPr lang="en-US" altLang="zh-CN" smtClean="0"/>
              <a:t>= 1</a:t>
            </a:r>
            <a:endParaRPr lang="zh-CN" altLang="en-US" smtClean="0"/>
          </a:p>
        </p:txBody>
      </p:sp>
      <p:pic>
        <p:nvPicPr>
          <p:cNvPr id="2867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925" y="1287462"/>
            <a:ext cx="2108200" cy="196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867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1287462"/>
            <a:ext cx="1920875" cy="190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867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099" y="3467894"/>
            <a:ext cx="4313238" cy="324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867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077072"/>
            <a:ext cx="2811463" cy="1912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58" name="Rectangle 30"/>
          <p:cNvSpPr>
            <a:spLocks noChangeArrowheads="1"/>
          </p:cNvSpPr>
          <p:nvPr/>
        </p:nvSpPr>
        <p:spPr bwMode="auto">
          <a:xfrm>
            <a:off x="3779838" y="144463"/>
            <a:ext cx="3384450" cy="539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zh-CN" altLang="en-US" sz="2800" b="1" dirty="0">
                <a:solidFill>
                  <a:srgbClr val="FFFF00"/>
                </a:solidFill>
                <a:latin typeface="宋体" panose="02010600030101010101" pitchFamily="2" charset="-122"/>
              </a:rPr>
              <a:t>氢原子的电子云</a:t>
            </a:r>
          </a:p>
        </p:txBody>
      </p:sp>
      <p:pic>
        <p:nvPicPr>
          <p:cNvPr id="304159" name="Picture 31" descr="未命名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836613"/>
            <a:ext cx="34290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4160" name="Picture 32" descr="未命名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76238"/>
            <a:ext cx="3005137" cy="305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4162" name="Picture 34" descr="未命名2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3919538"/>
            <a:ext cx="34480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4163" name="Picture 35" descr="未命名2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727450"/>
            <a:ext cx="3024187" cy="287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30"/>
              <p:cNvSpPr>
                <a:spLocks noChangeArrowheads="1"/>
              </p:cNvSpPr>
              <p:nvPr/>
            </p:nvSpPr>
            <p:spPr bwMode="auto">
              <a:xfrm>
                <a:off x="4067944" y="3377069"/>
                <a:ext cx="3384450" cy="430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sz="2000" b="1" dirty="0">
                  <a:solidFill>
                    <a:srgbClr val="FFFF00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9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67944" y="3377069"/>
                <a:ext cx="338445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0"/>
              <p:cNvSpPr>
                <a:spLocks noChangeArrowheads="1"/>
              </p:cNvSpPr>
              <p:nvPr/>
            </p:nvSpPr>
            <p:spPr bwMode="auto">
              <a:xfrm>
                <a:off x="4199927" y="6367463"/>
                <a:ext cx="3384450" cy="430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sz="2000" b="1" dirty="0">
                  <a:solidFill>
                    <a:srgbClr val="FFFF00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0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9927" y="6367463"/>
                <a:ext cx="3384450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434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679" name="Picture 15" descr="未命名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601663"/>
            <a:ext cx="348615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9680" name="Picture 16" descr="未命名3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5" y="374650"/>
            <a:ext cx="3022600" cy="291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9681" name="Picture 17" descr="未命名4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3841750"/>
            <a:ext cx="3476625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9682" name="Picture 18" descr="未命名4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589338"/>
            <a:ext cx="3024187" cy="293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0"/>
              <p:cNvSpPr>
                <a:spLocks noChangeArrowheads="1"/>
              </p:cNvSpPr>
              <p:nvPr/>
            </p:nvSpPr>
            <p:spPr bwMode="auto">
              <a:xfrm>
                <a:off x="4140200" y="3190747"/>
                <a:ext cx="3486150" cy="430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sz="2000" b="1" dirty="0">
                  <a:solidFill>
                    <a:srgbClr val="FFFF00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8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40200" y="3190747"/>
                <a:ext cx="348615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30"/>
              <p:cNvSpPr>
                <a:spLocks noChangeArrowheads="1"/>
              </p:cNvSpPr>
              <p:nvPr/>
            </p:nvSpPr>
            <p:spPr bwMode="auto">
              <a:xfrm>
                <a:off x="4191049" y="6309181"/>
                <a:ext cx="3497213" cy="430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2000" b="1" dirty="0">
                  <a:solidFill>
                    <a:srgbClr val="FFFF00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9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49" y="6309181"/>
                <a:ext cx="3497213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253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836" name="Picture 4" descr="未命名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620713"/>
            <a:ext cx="337185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6837" name="Picture 5" descr="未命名5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60350"/>
            <a:ext cx="3024187" cy="302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6838" name="Picture 6" descr="未命名6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573463"/>
            <a:ext cx="3024187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6839" name="Picture 7" descr="未命名6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275" y="3860800"/>
            <a:ext cx="3381375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0"/>
              <p:cNvSpPr>
                <a:spLocks noChangeArrowheads="1"/>
              </p:cNvSpPr>
              <p:nvPr/>
            </p:nvSpPr>
            <p:spPr bwMode="auto">
              <a:xfrm>
                <a:off x="4343500" y="3210435"/>
                <a:ext cx="3384450" cy="430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sz="2000" b="1" dirty="0">
                  <a:solidFill>
                    <a:srgbClr val="FFFF00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8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43500" y="3210435"/>
                <a:ext cx="338445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30"/>
              <p:cNvSpPr>
                <a:spLocks noChangeArrowheads="1"/>
              </p:cNvSpPr>
              <p:nvPr/>
            </p:nvSpPr>
            <p:spPr bwMode="auto">
              <a:xfrm>
                <a:off x="4327876" y="6358394"/>
                <a:ext cx="3400074" cy="430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2000" b="1" dirty="0">
                  <a:solidFill>
                    <a:srgbClr val="FFFF00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9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27876" y="6358394"/>
                <a:ext cx="3400074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17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860" name="Picture 4" descr="未命名7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74638"/>
            <a:ext cx="3024187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7861" name="Picture 5" descr="未命名7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577850"/>
            <a:ext cx="3400425" cy="2419350"/>
          </a:xfrm>
          <a:prstGeom prst="rect">
            <a:avLst/>
          </a:prstGeom>
          <a:solidFill>
            <a:schemeClr val="tx1"/>
          </a:solidFill>
          <a:extLst/>
        </p:spPr>
      </p:pic>
      <p:pic>
        <p:nvPicPr>
          <p:cNvPr id="377862" name="Picture 6" descr="未命名8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800" y="3860800"/>
            <a:ext cx="34004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7863" name="Picture 7" descr="未命名8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532188"/>
            <a:ext cx="3024187" cy="299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0"/>
              <p:cNvSpPr>
                <a:spLocks noChangeArrowheads="1"/>
              </p:cNvSpPr>
              <p:nvPr/>
            </p:nvSpPr>
            <p:spPr bwMode="auto">
              <a:xfrm>
                <a:off x="4067944" y="3152359"/>
                <a:ext cx="3384450" cy="430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sz="2000" b="1" dirty="0">
                  <a:solidFill>
                    <a:srgbClr val="FFFF00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8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67944" y="3152359"/>
                <a:ext cx="338445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30"/>
              <p:cNvSpPr>
                <a:spLocks noChangeArrowheads="1"/>
              </p:cNvSpPr>
              <p:nvPr/>
            </p:nvSpPr>
            <p:spPr bwMode="auto">
              <a:xfrm>
                <a:off x="4067944" y="6309181"/>
                <a:ext cx="3384450" cy="430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2000" b="1" dirty="0">
                  <a:solidFill>
                    <a:srgbClr val="FFFF00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9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67944" y="6309181"/>
                <a:ext cx="3384450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731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698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大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 smtClean="0"/>
                  <a:t>，大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 smtClean="0"/>
                  <a:t>，大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zh-CN" altLang="en-US" dirty="0" smtClean="0"/>
              </a:p>
            </p:txBody>
          </p:sp>
        </mc:Choice>
        <mc:Fallback xmlns="">
          <p:sp>
            <p:nvSpPr>
              <p:cNvPr id="29698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22" t="-9615" b="-355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699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当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 smtClean="0"/>
                  <a:t>很大时电子壳层表现的类似经典轨道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=16, 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=15, 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=15</m:t>
                    </m:r>
                  </m:oMath>
                </a14:m>
                <a:endParaRPr lang="zh-CN" altLang="en-US" dirty="0" smtClean="0"/>
              </a:p>
            </p:txBody>
          </p:sp>
        </mc:Choice>
        <mc:Fallback xmlns="">
          <p:sp>
            <p:nvSpPr>
              <p:cNvPr id="29699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70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4027488"/>
            <a:ext cx="3571875" cy="241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70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3141663"/>
            <a:ext cx="3819525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氢原子能级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124744"/>
                <a:ext cx="8229600" cy="5069160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6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b="1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</m:acc>
                      <m:sSub>
                        <m:sSubPr>
                          <m:ctrlPr>
                            <a:rPr lang="en-US" altLang="zh-CN" sz="2400" b="1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𝝍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sub>
                          </m:sSub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𝝍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altLang="zh-CN" sz="2400" dirty="0" smtClean="0"/>
              </a:p>
              <a:p>
                <a:pPr marL="0" indent="0">
                  <a:lnSpc>
                    <a:spcPct val="16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400" b="1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  <m:sSup>
                            <m:sSupPr>
                              <m:ctrlPr>
                                <a:rPr lang="en-US" altLang="zh-CN" sz="2400" b="1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sz="2400" b="1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1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  <m:sSub>
                                    <m:sSubPr>
                                      <m:ctrlPr>
                                        <a:rPr lang="en-US" altLang="zh-CN" sz="2400" b="1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sSup>
                            <m:sSupPr>
                              <m:ctrlPr>
                                <a:rPr lang="en-US" altLang="zh-CN" sz="2400" b="1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zh-CN" sz="2400" b="1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400" b="1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altLang="zh-CN" sz="2400" b="1" i="1" smtClean="0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altLang="zh-CN" sz="2400" b="1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b="1" i="1" smtClean="0">
                              <a:latin typeface="Cambria Math"/>
                            </a:rPr>
                            <m:t>𝒎</m:t>
                          </m:r>
                          <m:sSup>
                            <m:sSupPr>
                              <m:ctrlPr>
                                <a:rPr lang="en-US" altLang="zh-CN" sz="2400" b="1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latin typeface="Cambria Math"/>
                                </a:rPr>
                                <m:t>𝟒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b="1" i="1" smtClean="0">
                              <a:latin typeface="Cambria Math"/>
                            </a:rPr>
                            <m:t>𝟖</m:t>
                          </m:r>
                          <m:sSubSup>
                            <m:sSubSupPr>
                              <m:ctrlPr>
                                <a:rPr lang="en-US" altLang="zh-CN" sz="2400" b="1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 smtClean="0">
                                  <a:latin typeface="Cambria Math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altLang="zh-CN" sz="2400" b="1" i="1" smtClean="0">
                                  <a:latin typeface="Cambria Math"/>
                                </a:rPr>
                                <m:t>𝟐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zh-CN" sz="2400" b="1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/>
                                </a:rPr>
                                <m:t>𝒉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zh-CN" sz="2400" b="1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b="1" i="1" smtClean="0">
                              <a:latin typeface="Cambria Math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400" b="1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sz="2400" dirty="0" smtClean="0"/>
              </a:p>
              <a:p>
                <a:pPr>
                  <a:lnSpc>
                    <a:spcPct val="160000"/>
                  </a:lnSpc>
                </a:pPr>
                <a:r>
                  <a:rPr lang="zh-CN" altLang="en-US" sz="2400" dirty="0" smtClean="0"/>
                  <a:t>能量量子化</a:t>
                </a:r>
                <a:endParaRPr lang="en-US" altLang="zh-CN" sz="2400" dirty="0" smtClean="0"/>
              </a:p>
              <a:p>
                <a:pPr>
                  <a:lnSpc>
                    <a:spcPct val="160000"/>
                  </a:lnSpc>
                </a:pPr>
                <a:r>
                  <a:rPr lang="zh-CN" altLang="en-US" sz="2400" dirty="0" smtClean="0"/>
                  <a:t>能级预言与实验相符</a:t>
                </a:r>
                <a:endParaRPr lang="en-US" altLang="zh-CN" sz="2400" dirty="0" smtClean="0"/>
              </a:p>
              <a:p>
                <a:pPr>
                  <a:lnSpc>
                    <a:spcPct val="160000"/>
                  </a:lnSpc>
                </a:pPr>
                <a:r>
                  <a:rPr lang="zh-CN" altLang="en-US" sz="2400" dirty="0" smtClean="0"/>
                  <a:t>量子轨道不同于经典轨道</a:t>
                </a:r>
                <a:endParaRPr lang="en-US" altLang="zh-CN" sz="2400" dirty="0" smtClean="0"/>
              </a:p>
              <a:p>
                <a:pPr>
                  <a:lnSpc>
                    <a:spcPct val="160000"/>
                  </a:lnSpc>
                </a:pPr>
                <a:r>
                  <a:rPr lang="zh-CN" altLang="en-US" sz="2400" dirty="0" smtClean="0"/>
                  <a:t>当</a:t>
                </a:r>
                <a:r>
                  <a:rPr lang="en-US" altLang="zh-CN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zh-CN" altLang="en-US" sz="2400" dirty="0" smtClean="0"/>
                  <a:t>，能级</a:t>
                </a:r>
                <a:r>
                  <a:rPr lang="en-US" altLang="zh-CN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sz="2400" dirty="0" smtClean="0"/>
                  <a:t>  </a:t>
                </a:r>
                <a:r>
                  <a:rPr lang="zh-CN" altLang="en-US" sz="2400" smtClean="0"/>
                  <a:t>连续变化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124744"/>
                <a:ext cx="8229600" cy="5069160"/>
              </a:xfrm>
              <a:blipFill>
                <a:blip r:embed="rId3"/>
                <a:stretch>
                  <a:fillRect l="-11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730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6" name="Text Box 6"/>
          <p:cNvSpPr txBox="1">
            <a:spLocks noChangeArrowheads="1"/>
          </p:cNvSpPr>
          <p:nvPr/>
        </p:nvSpPr>
        <p:spPr bwMode="auto">
          <a:xfrm>
            <a:off x="3276600" y="6294264"/>
            <a:ext cx="2514600" cy="566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l" eaLnBrk="1" hangingPunct="1">
              <a:spcBef>
                <a:spcPct val="50000"/>
              </a:spcBef>
              <a:buNone/>
            </a:pPr>
            <a:r>
              <a:rPr lang="zh-CN" altLang="en-US"/>
              <a:t>氢原子能级图</a:t>
            </a:r>
          </a:p>
        </p:txBody>
      </p:sp>
      <p:sp>
        <p:nvSpPr>
          <p:cNvPr id="40967" name="Text Box 7"/>
          <p:cNvSpPr txBox="1">
            <a:spLocks noChangeArrowheads="1"/>
          </p:cNvSpPr>
          <p:nvPr/>
        </p:nvSpPr>
        <p:spPr bwMode="auto">
          <a:xfrm>
            <a:off x="2057400" y="5746576"/>
            <a:ext cx="1371600" cy="498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l" eaLnBrk="1" hangingPunct="1">
              <a:spcBef>
                <a:spcPct val="50000"/>
              </a:spcBef>
              <a:buNone/>
            </a:pPr>
            <a:r>
              <a:rPr lang="zh-CN" altLang="en-US" sz="2400"/>
              <a:t>赖曼系</a:t>
            </a:r>
          </a:p>
        </p:txBody>
      </p:sp>
      <p:sp>
        <p:nvSpPr>
          <p:cNvPr id="40968" name="Text Box 8"/>
          <p:cNvSpPr txBox="1">
            <a:spLocks noChangeArrowheads="1"/>
          </p:cNvSpPr>
          <p:nvPr/>
        </p:nvSpPr>
        <p:spPr bwMode="auto">
          <a:xfrm>
            <a:off x="846857" y="129421"/>
            <a:ext cx="1286743" cy="566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lang="en-US" altLang="zh-CN" i="1" dirty="0" err="1"/>
              <a:t>E</a:t>
            </a:r>
            <a:r>
              <a:rPr lang="en-US" altLang="zh-CN" i="1" baseline="-25000" dirty="0" err="1"/>
              <a:t>n</a:t>
            </a:r>
            <a:r>
              <a:rPr lang="en-US" altLang="zh-CN" dirty="0"/>
              <a:t>(</a:t>
            </a:r>
            <a:r>
              <a:rPr lang="en-US" altLang="zh-CN" i="1" dirty="0"/>
              <a:t>eV</a:t>
            </a:r>
            <a:r>
              <a:rPr lang="en-US" altLang="zh-CN" dirty="0"/>
              <a:t>)</a:t>
            </a:r>
          </a:p>
        </p:txBody>
      </p:sp>
      <p:sp>
        <p:nvSpPr>
          <p:cNvPr id="40969" name="Line 9"/>
          <p:cNvSpPr>
            <a:spLocks noChangeShapeType="1"/>
          </p:cNvSpPr>
          <p:nvPr/>
        </p:nvSpPr>
        <p:spPr bwMode="auto">
          <a:xfrm flipH="1">
            <a:off x="2438400" y="1555576"/>
            <a:ext cx="0" cy="41148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None/>
            </a:pPr>
            <a:endParaRPr lang="zh-CN" altLang="en-US"/>
          </a:p>
        </p:txBody>
      </p:sp>
      <p:sp>
        <p:nvSpPr>
          <p:cNvPr id="40970" name="Line 10"/>
          <p:cNvSpPr>
            <a:spLocks noChangeShapeType="1"/>
          </p:cNvSpPr>
          <p:nvPr/>
        </p:nvSpPr>
        <p:spPr bwMode="auto">
          <a:xfrm>
            <a:off x="2286000" y="2469976"/>
            <a:ext cx="0" cy="3200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None/>
            </a:pPr>
            <a:endParaRPr lang="zh-CN" altLang="en-US"/>
          </a:p>
        </p:txBody>
      </p:sp>
      <p:sp>
        <p:nvSpPr>
          <p:cNvPr id="40971" name="Line 11"/>
          <p:cNvSpPr>
            <a:spLocks noChangeShapeType="1"/>
          </p:cNvSpPr>
          <p:nvPr/>
        </p:nvSpPr>
        <p:spPr bwMode="auto">
          <a:xfrm flipH="1">
            <a:off x="2590800" y="1250776"/>
            <a:ext cx="0" cy="44196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None/>
            </a:pPr>
            <a:endParaRPr lang="zh-CN" altLang="en-US"/>
          </a:p>
        </p:txBody>
      </p:sp>
      <p:sp>
        <p:nvSpPr>
          <p:cNvPr id="40972" name="Line 12"/>
          <p:cNvSpPr>
            <a:spLocks noChangeShapeType="1"/>
          </p:cNvSpPr>
          <p:nvPr/>
        </p:nvSpPr>
        <p:spPr bwMode="auto">
          <a:xfrm flipH="1">
            <a:off x="2743200" y="1022176"/>
            <a:ext cx="0" cy="46482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None/>
            </a:pPr>
            <a:endParaRPr lang="zh-CN" altLang="en-US"/>
          </a:p>
        </p:txBody>
      </p:sp>
      <p:sp>
        <p:nvSpPr>
          <p:cNvPr id="40973" name="Line 13"/>
          <p:cNvSpPr>
            <a:spLocks noChangeShapeType="1"/>
          </p:cNvSpPr>
          <p:nvPr/>
        </p:nvSpPr>
        <p:spPr bwMode="auto">
          <a:xfrm flipH="1">
            <a:off x="2895600" y="945976"/>
            <a:ext cx="0" cy="4724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None/>
            </a:pPr>
            <a:endParaRPr lang="zh-CN" altLang="en-US"/>
          </a:p>
        </p:txBody>
      </p:sp>
      <p:sp>
        <p:nvSpPr>
          <p:cNvPr id="40974" name="Line 14"/>
          <p:cNvSpPr>
            <a:spLocks noChangeShapeType="1"/>
          </p:cNvSpPr>
          <p:nvPr/>
        </p:nvSpPr>
        <p:spPr bwMode="auto">
          <a:xfrm flipH="1">
            <a:off x="3048000" y="869776"/>
            <a:ext cx="0" cy="48006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None/>
            </a:pPr>
            <a:endParaRPr lang="zh-CN" altLang="en-US"/>
          </a:p>
        </p:txBody>
      </p:sp>
      <p:grpSp>
        <p:nvGrpSpPr>
          <p:cNvPr id="40975" name="Group 15"/>
          <p:cNvGrpSpPr>
            <a:grpSpLocks/>
          </p:cNvGrpSpPr>
          <p:nvPr/>
        </p:nvGrpSpPr>
        <p:grpSpPr bwMode="auto">
          <a:xfrm>
            <a:off x="3276600" y="793576"/>
            <a:ext cx="762000" cy="1676400"/>
            <a:chOff x="2208" y="480"/>
            <a:chExt cx="480" cy="1056"/>
          </a:xfrm>
        </p:grpSpPr>
        <p:grpSp>
          <p:nvGrpSpPr>
            <p:cNvPr id="41018" name="Group 16"/>
            <p:cNvGrpSpPr>
              <a:grpSpLocks/>
            </p:cNvGrpSpPr>
            <p:nvPr/>
          </p:nvGrpSpPr>
          <p:grpSpPr bwMode="auto">
            <a:xfrm>
              <a:off x="2208" y="528"/>
              <a:ext cx="384" cy="1008"/>
              <a:chOff x="2208" y="528"/>
              <a:chExt cx="384" cy="1008"/>
            </a:xfrm>
          </p:grpSpPr>
          <p:sp>
            <p:nvSpPr>
              <p:cNvPr id="41020" name="Line 17"/>
              <p:cNvSpPr>
                <a:spLocks noChangeShapeType="1"/>
              </p:cNvSpPr>
              <p:nvPr/>
            </p:nvSpPr>
            <p:spPr bwMode="auto">
              <a:xfrm>
                <a:off x="2208" y="960"/>
                <a:ext cx="0" cy="576"/>
              </a:xfrm>
              <a:prstGeom prst="line">
                <a:avLst/>
              </a:prstGeom>
              <a:noFill/>
              <a:ln w="19050">
                <a:solidFill>
                  <a:srgbClr val="9933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None/>
                </a:pPr>
                <a:endParaRPr lang="zh-CN" altLang="en-US"/>
              </a:p>
            </p:txBody>
          </p:sp>
          <p:sp>
            <p:nvSpPr>
              <p:cNvPr id="41021" name="Line 18"/>
              <p:cNvSpPr>
                <a:spLocks noChangeShapeType="1"/>
              </p:cNvSpPr>
              <p:nvPr/>
            </p:nvSpPr>
            <p:spPr bwMode="auto">
              <a:xfrm>
                <a:off x="2304" y="768"/>
                <a:ext cx="0" cy="768"/>
              </a:xfrm>
              <a:prstGeom prst="line">
                <a:avLst/>
              </a:prstGeom>
              <a:noFill/>
              <a:ln w="19050">
                <a:solidFill>
                  <a:srgbClr val="9933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None/>
                </a:pPr>
                <a:endParaRPr lang="zh-CN" altLang="en-US"/>
              </a:p>
            </p:txBody>
          </p:sp>
          <p:sp>
            <p:nvSpPr>
              <p:cNvPr id="41022" name="Line 19"/>
              <p:cNvSpPr>
                <a:spLocks noChangeShapeType="1"/>
              </p:cNvSpPr>
              <p:nvPr/>
            </p:nvSpPr>
            <p:spPr bwMode="auto">
              <a:xfrm>
                <a:off x="2400" y="624"/>
                <a:ext cx="0" cy="912"/>
              </a:xfrm>
              <a:prstGeom prst="line">
                <a:avLst/>
              </a:prstGeom>
              <a:noFill/>
              <a:ln w="19050">
                <a:solidFill>
                  <a:srgbClr val="9933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None/>
                </a:pPr>
                <a:endParaRPr lang="zh-CN" altLang="en-US"/>
              </a:p>
            </p:txBody>
          </p:sp>
          <p:sp>
            <p:nvSpPr>
              <p:cNvPr id="41023" name="Line 20"/>
              <p:cNvSpPr>
                <a:spLocks noChangeShapeType="1"/>
              </p:cNvSpPr>
              <p:nvPr/>
            </p:nvSpPr>
            <p:spPr bwMode="auto">
              <a:xfrm>
                <a:off x="2496" y="576"/>
                <a:ext cx="0" cy="960"/>
              </a:xfrm>
              <a:prstGeom prst="line">
                <a:avLst/>
              </a:prstGeom>
              <a:noFill/>
              <a:ln w="19050">
                <a:solidFill>
                  <a:srgbClr val="9933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None/>
                </a:pPr>
                <a:endParaRPr lang="zh-CN" altLang="en-US"/>
              </a:p>
            </p:txBody>
          </p:sp>
          <p:sp>
            <p:nvSpPr>
              <p:cNvPr id="41024" name="Line 21"/>
              <p:cNvSpPr>
                <a:spLocks noChangeShapeType="1"/>
              </p:cNvSpPr>
              <p:nvPr/>
            </p:nvSpPr>
            <p:spPr bwMode="auto">
              <a:xfrm>
                <a:off x="2592" y="528"/>
                <a:ext cx="0" cy="1008"/>
              </a:xfrm>
              <a:prstGeom prst="line">
                <a:avLst/>
              </a:prstGeom>
              <a:noFill/>
              <a:ln w="19050">
                <a:solidFill>
                  <a:srgbClr val="9933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None/>
                </a:pPr>
                <a:endParaRPr lang="zh-CN" altLang="en-US"/>
              </a:p>
            </p:txBody>
          </p:sp>
        </p:grpSp>
        <p:sp>
          <p:nvSpPr>
            <p:cNvPr id="41019" name="Line 22"/>
            <p:cNvSpPr>
              <a:spLocks noChangeShapeType="1"/>
            </p:cNvSpPr>
            <p:nvPr/>
          </p:nvSpPr>
          <p:spPr bwMode="auto">
            <a:xfrm>
              <a:off x="2688" y="480"/>
              <a:ext cx="0" cy="1056"/>
            </a:xfrm>
            <a:prstGeom prst="line">
              <a:avLst/>
            </a:prstGeom>
            <a:noFill/>
            <a:ln w="19050">
              <a:solidFill>
                <a:srgbClr val="99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None/>
              </a:pPr>
              <a:endParaRPr lang="zh-CN" altLang="en-US"/>
            </a:p>
          </p:txBody>
        </p:sp>
      </p:grpSp>
      <p:sp>
        <p:nvSpPr>
          <p:cNvPr id="40976" name="Text Box 23"/>
          <p:cNvSpPr txBox="1">
            <a:spLocks noChangeArrowheads="1"/>
          </p:cNvSpPr>
          <p:nvPr/>
        </p:nvSpPr>
        <p:spPr bwMode="auto">
          <a:xfrm>
            <a:off x="3124200" y="2546176"/>
            <a:ext cx="1676400" cy="498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l" eaLnBrk="1" hangingPunct="1">
              <a:spcBef>
                <a:spcPct val="50000"/>
              </a:spcBef>
              <a:buNone/>
            </a:pPr>
            <a:r>
              <a:rPr lang="zh-CN" altLang="en-US" sz="2400"/>
              <a:t>巴耳末系</a:t>
            </a:r>
          </a:p>
        </p:txBody>
      </p:sp>
      <p:grpSp>
        <p:nvGrpSpPr>
          <p:cNvPr id="40977" name="Group 24"/>
          <p:cNvGrpSpPr>
            <a:grpSpLocks/>
          </p:cNvGrpSpPr>
          <p:nvPr/>
        </p:nvGrpSpPr>
        <p:grpSpPr bwMode="auto">
          <a:xfrm>
            <a:off x="4267200" y="793576"/>
            <a:ext cx="609600" cy="762000"/>
            <a:chOff x="2832" y="480"/>
            <a:chExt cx="384" cy="480"/>
          </a:xfrm>
        </p:grpSpPr>
        <p:sp>
          <p:nvSpPr>
            <p:cNvPr id="41013" name="Line 25"/>
            <p:cNvSpPr>
              <a:spLocks noChangeShapeType="1"/>
            </p:cNvSpPr>
            <p:nvPr/>
          </p:nvSpPr>
          <p:spPr bwMode="auto">
            <a:xfrm>
              <a:off x="2832" y="768"/>
              <a:ext cx="0" cy="192"/>
            </a:xfrm>
            <a:prstGeom prst="line">
              <a:avLst/>
            </a:prstGeom>
            <a:noFill/>
            <a:ln w="19050">
              <a:solidFill>
                <a:srgbClr val="99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None/>
              </a:pPr>
              <a:endParaRPr lang="zh-CN" altLang="en-US"/>
            </a:p>
          </p:txBody>
        </p:sp>
        <p:sp>
          <p:nvSpPr>
            <p:cNvPr id="41014" name="Line 26"/>
            <p:cNvSpPr>
              <a:spLocks noChangeShapeType="1"/>
            </p:cNvSpPr>
            <p:nvPr/>
          </p:nvSpPr>
          <p:spPr bwMode="auto">
            <a:xfrm>
              <a:off x="2928" y="624"/>
              <a:ext cx="0" cy="336"/>
            </a:xfrm>
            <a:prstGeom prst="line">
              <a:avLst/>
            </a:prstGeom>
            <a:noFill/>
            <a:ln w="19050">
              <a:solidFill>
                <a:srgbClr val="99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None/>
              </a:pPr>
              <a:endParaRPr lang="zh-CN" altLang="en-US"/>
            </a:p>
          </p:txBody>
        </p:sp>
        <p:sp>
          <p:nvSpPr>
            <p:cNvPr id="41015" name="Line 27"/>
            <p:cNvSpPr>
              <a:spLocks noChangeShapeType="1"/>
            </p:cNvSpPr>
            <p:nvPr/>
          </p:nvSpPr>
          <p:spPr bwMode="auto">
            <a:xfrm>
              <a:off x="3024" y="576"/>
              <a:ext cx="0" cy="384"/>
            </a:xfrm>
            <a:prstGeom prst="line">
              <a:avLst/>
            </a:prstGeom>
            <a:noFill/>
            <a:ln w="19050">
              <a:solidFill>
                <a:srgbClr val="99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None/>
              </a:pPr>
              <a:endParaRPr lang="zh-CN" altLang="en-US"/>
            </a:p>
          </p:txBody>
        </p:sp>
        <p:sp>
          <p:nvSpPr>
            <p:cNvPr id="41016" name="Line 28"/>
            <p:cNvSpPr>
              <a:spLocks noChangeShapeType="1"/>
            </p:cNvSpPr>
            <p:nvPr/>
          </p:nvSpPr>
          <p:spPr bwMode="auto">
            <a:xfrm>
              <a:off x="3120" y="528"/>
              <a:ext cx="0" cy="432"/>
            </a:xfrm>
            <a:prstGeom prst="line">
              <a:avLst/>
            </a:prstGeom>
            <a:noFill/>
            <a:ln w="19050">
              <a:solidFill>
                <a:srgbClr val="99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None/>
              </a:pPr>
              <a:endParaRPr lang="zh-CN" altLang="en-US"/>
            </a:p>
          </p:txBody>
        </p:sp>
        <p:sp>
          <p:nvSpPr>
            <p:cNvPr id="41017" name="Line 29"/>
            <p:cNvSpPr>
              <a:spLocks noChangeShapeType="1"/>
            </p:cNvSpPr>
            <p:nvPr/>
          </p:nvSpPr>
          <p:spPr bwMode="auto">
            <a:xfrm>
              <a:off x="3216" y="480"/>
              <a:ext cx="0" cy="480"/>
            </a:xfrm>
            <a:prstGeom prst="line">
              <a:avLst/>
            </a:prstGeom>
            <a:noFill/>
            <a:ln w="19050">
              <a:solidFill>
                <a:srgbClr val="99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None/>
              </a:pPr>
              <a:endParaRPr lang="zh-CN" altLang="en-US"/>
            </a:p>
          </p:txBody>
        </p:sp>
      </p:grpSp>
      <p:sp>
        <p:nvSpPr>
          <p:cNvPr id="40978" name="Text Box 30"/>
          <p:cNvSpPr txBox="1">
            <a:spLocks noChangeArrowheads="1"/>
          </p:cNvSpPr>
          <p:nvPr/>
        </p:nvSpPr>
        <p:spPr bwMode="auto">
          <a:xfrm>
            <a:off x="3962400" y="1555576"/>
            <a:ext cx="1371600" cy="498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l" eaLnBrk="1" hangingPunct="1">
              <a:spcBef>
                <a:spcPct val="50000"/>
              </a:spcBef>
              <a:buNone/>
            </a:pPr>
            <a:r>
              <a:rPr lang="zh-CN" altLang="en-US" sz="2400"/>
              <a:t>帕邢系</a:t>
            </a:r>
          </a:p>
        </p:txBody>
      </p:sp>
      <p:grpSp>
        <p:nvGrpSpPr>
          <p:cNvPr id="40979" name="Group 31"/>
          <p:cNvGrpSpPr>
            <a:grpSpLocks/>
          </p:cNvGrpSpPr>
          <p:nvPr/>
        </p:nvGrpSpPr>
        <p:grpSpPr bwMode="auto">
          <a:xfrm>
            <a:off x="5410200" y="793576"/>
            <a:ext cx="457200" cy="457200"/>
            <a:chOff x="3552" y="480"/>
            <a:chExt cx="288" cy="288"/>
          </a:xfrm>
        </p:grpSpPr>
        <p:sp>
          <p:nvSpPr>
            <p:cNvPr id="41009" name="Line 32"/>
            <p:cNvSpPr>
              <a:spLocks noChangeShapeType="1"/>
            </p:cNvSpPr>
            <p:nvPr/>
          </p:nvSpPr>
          <p:spPr bwMode="auto">
            <a:xfrm>
              <a:off x="3552" y="624"/>
              <a:ext cx="0" cy="144"/>
            </a:xfrm>
            <a:prstGeom prst="line">
              <a:avLst/>
            </a:prstGeom>
            <a:noFill/>
            <a:ln w="9525">
              <a:solidFill>
                <a:srgbClr val="99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None/>
              </a:pPr>
              <a:endParaRPr lang="zh-CN" altLang="en-US"/>
            </a:p>
          </p:txBody>
        </p:sp>
        <p:sp>
          <p:nvSpPr>
            <p:cNvPr id="41010" name="Line 33"/>
            <p:cNvSpPr>
              <a:spLocks noChangeShapeType="1"/>
            </p:cNvSpPr>
            <p:nvPr/>
          </p:nvSpPr>
          <p:spPr bwMode="auto">
            <a:xfrm>
              <a:off x="3648" y="576"/>
              <a:ext cx="0" cy="192"/>
            </a:xfrm>
            <a:prstGeom prst="line">
              <a:avLst/>
            </a:prstGeom>
            <a:noFill/>
            <a:ln w="9525">
              <a:solidFill>
                <a:srgbClr val="99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None/>
              </a:pPr>
              <a:endParaRPr lang="zh-CN" altLang="en-US"/>
            </a:p>
          </p:txBody>
        </p:sp>
        <p:sp>
          <p:nvSpPr>
            <p:cNvPr id="41011" name="Line 34"/>
            <p:cNvSpPr>
              <a:spLocks noChangeShapeType="1"/>
            </p:cNvSpPr>
            <p:nvPr/>
          </p:nvSpPr>
          <p:spPr bwMode="auto">
            <a:xfrm>
              <a:off x="3744" y="528"/>
              <a:ext cx="0" cy="240"/>
            </a:xfrm>
            <a:prstGeom prst="line">
              <a:avLst/>
            </a:prstGeom>
            <a:noFill/>
            <a:ln w="9525">
              <a:solidFill>
                <a:srgbClr val="99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None/>
              </a:pPr>
              <a:endParaRPr lang="zh-CN" altLang="en-US"/>
            </a:p>
          </p:txBody>
        </p:sp>
        <p:sp>
          <p:nvSpPr>
            <p:cNvPr id="41012" name="Line 35"/>
            <p:cNvSpPr>
              <a:spLocks noChangeShapeType="1"/>
            </p:cNvSpPr>
            <p:nvPr/>
          </p:nvSpPr>
          <p:spPr bwMode="auto">
            <a:xfrm>
              <a:off x="3840" y="480"/>
              <a:ext cx="0" cy="288"/>
            </a:xfrm>
            <a:prstGeom prst="line">
              <a:avLst/>
            </a:prstGeom>
            <a:noFill/>
            <a:ln w="9525">
              <a:solidFill>
                <a:srgbClr val="99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None/>
              </a:pPr>
              <a:endParaRPr lang="zh-CN" altLang="en-US"/>
            </a:p>
          </p:txBody>
        </p:sp>
      </p:grpSp>
      <p:sp>
        <p:nvSpPr>
          <p:cNvPr id="40980" name="Text Box 36"/>
          <p:cNvSpPr txBox="1">
            <a:spLocks noChangeArrowheads="1"/>
          </p:cNvSpPr>
          <p:nvPr/>
        </p:nvSpPr>
        <p:spPr bwMode="auto">
          <a:xfrm>
            <a:off x="5105400" y="1174576"/>
            <a:ext cx="1600200" cy="498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l" eaLnBrk="1" hangingPunct="1">
              <a:spcBef>
                <a:spcPct val="50000"/>
              </a:spcBef>
              <a:buNone/>
            </a:pPr>
            <a:r>
              <a:rPr lang="zh-CN" altLang="en-US" sz="2400"/>
              <a:t>布喇开系</a:t>
            </a:r>
          </a:p>
        </p:txBody>
      </p:sp>
      <p:grpSp>
        <p:nvGrpSpPr>
          <p:cNvPr id="40981" name="Group 37"/>
          <p:cNvGrpSpPr>
            <a:grpSpLocks/>
          </p:cNvGrpSpPr>
          <p:nvPr/>
        </p:nvGrpSpPr>
        <p:grpSpPr bwMode="auto">
          <a:xfrm>
            <a:off x="6400800" y="793576"/>
            <a:ext cx="304800" cy="228600"/>
            <a:chOff x="4176" y="480"/>
            <a:chExt cx="192" cy="144"/>
          </a:xfrm>
        </p:grpSpPr>
        <p:sp>
          <p:nvSpPr>
            <p:cNvPr id="41006" name="Line 38"/>
            <p:cNvSpPr>
              <a:spLocks noChangeShapeType="1"/>
            </p:cNvSpPr>
            <p:nvPr/>
          </p:nvSpPr>
          <p:spPr bwMode="auto">
            <a:xfrm>
              <a:off x="4176" y="576"/>
              <a:ext cx="0" cy="48"/>
            </a:xfrm>
            <a:prstGeom prst="line">
              <a:avLst/>
            </a:prstGeom>
            <a:noFill/>
            <a:ln w="9525">
              <a:solidFill>
                <a:srgbClr val="99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None/>
              </a:pPr>
              <a:endParaRPr lang="zh-CN" altLang="en-US"/>
            </a:p>
          </p:txBody>
        </p:sp>
        <p:sp>
          <p:nvSpPr>
            <p:cNvPr id="41007" name="Line 39"/>
            <p:cNvSpPr>
              <a:spLocks noChangeShapeType="1"/>
            </p:cNvSpPr>
            <p:nvPr/>
          </p:nvSpPr>
          <p:spPr bwMode="auto">
            <a:xfrm>
              <a:off x="4272" y="528"/>
              <a:ext cx="0" cy="96"/>
            </a:xfrm>
            <a:prstGeom prst="line">
              <a:avLst/>
            </a:prstGeom>
            <a:noFill/>
            <a:ln w="9525">
              <a:solidFill>
                <a:srgbClr val="99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None/>
              </a:pPr>
              <a:endParaRPr lang="zh-CN" altLang="en-US"/>
            </a:p>
          </p:txBody>
        </p:sp>
        <p:sp>
          <p:nvSpPr>
            <p:cNvPr id="41008" name="Line 40"/>
            <p:cNvSpPr>
              <a:spLocks noChangeShapeType="1"/>
            </p:cNvSpPr>
            <p:nvPr/>
          </p:nvSpPr>
          <p:spPr bwMode="auto">
            <a:xfrm>
              <a:off x="4368" y="480"/>
              <a:ext cx="0" cy="144"/>
            </a:xfrm>
            <a:prstGeom prst="line">
              <a:avLst/>
            </a:prstGeom>
            <a:noFill/>
            <a:ln w="9525">
              <a:solidFill>
                <a:srgbClr val="99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None/>
              </a:pPr>
              <a:endParaRPr lang="zh-CN" altLang="en-US"/>
            </a:p>
          </p:txBody>
        </p:sp>
      </p:grpSp>
      <p:sp>
        <p:nvSpPr>
          <p:cNvPr id="40982" name="Text Box 41"/>
          <p:cNvSpPr txBox="1">
            <a:spLocks noChangeArrowheads="1"/>
          </p:cNvSpPr>
          <p:nvPr/>
        </p:nvSpPr>
        <p:spPr bwMode="auto">
          <a:xfrm>
            <a:off x="6172200" y="945976"/>
            <a:ext cx="16002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l" eaLnBrk="1" hangingPunct="1">
              <a:spcBef>
                <a:spcPct val="50000"/>
              </a:spcBef>
              <a:buNone/>
            </a:pPr>
            <a:r>
              <a:rPr lang="zh-CN" altLang="en-US" sz="2000"/>
              <a:t>普丰德系</a:t>
            </a:r>
            <a:endParaRPr lang="zh-CN" altLang="en-US" sz="2400"/>
          </a:p>
        </p:txBody>
      </p:sp>
      <p:sp>
        <p:nvSpPr>
          <p:cNvPr id="40983" name="Rectangle 42" descr="波浪线"/>
          <p:cNvSpPr>
            <a:spLocks noChangeArrowheads="1"/>
          </p:cNvSpPr>
          <p:nvPr/>
        </p:nvSpPr>
        <p:spPr bwMode="auto">
          <a:xfrm>
            <a:off x="2133600" y="412576"/>
            <a:ext cx="5791200" cy="381000"/>
          </a:xfrm>
          <a:prstGeom prst="rect">
            <a:avLst/>
          </a:prstGeom>
          <a:pattFill prst="wave">
            <a:fgClr>
              <a:srgbClr val="33CCFF"/>
            </a:fgClr>
            <a:bgClr>
              <a:srgbClr val="FFFFFF"/>
            </a:bgClr>
          </a:pattFill>
          <a:ln w="9525">
            <a:solidFill>
              <a:srgbClr val="33C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None/>
            </a:pPr>
            <a:endParaRPr lang="zh-CN" altLang="en-US"/>
          </a:p>
        </p:txBody>
      </p:sp>
      <p:sp>
        <p:nvSpPr>
          <p:cNvPr id="40984" name="Line 43"/>
          <p:cNvSpPr>
            <a:spLocks noChangeShapeType="1"/>
          </p:cNvSpPr>
          <p:nvPr/>
        </p:nvSpPr>
        <p:spPr bwMode="auto">
          <a:xfrm>
            <a:off x="2133600" y="869776"/>
            <a:ext cx="579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None/>
            </a:pPr>
            <a:endParaRPr lang="zh-CN" altLang="en-US"/>
          </a:p>
        </p:txBody>
      </p:sp>
      <p:sp>
        <p:nvSpPr>
          <p:cNvPr id="40985" name="Line 44"/>
          <p:cNvSpPr>
            <a:spLocks noChangeShapeType="1"/>
          </p:cNvSpPr>
          <p:nvPr/>
        </p:nvSpPr>
        <p:spPr bwMode="auto">
          <a:xfrm>
            <a:off x="2133600" y="945976"/>
            <a:ext cx="579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None/>
            </a:pPr>
            <a:endParaRPr lang="zh-CN" altLang="en-US"/>
          </a:p>
        </p:txBody>
      </p:sp>
      <p:sp>
        <p:nvSpPr>
          <p:cNvPr id="40986" name="Line 45"/>
          <p:cNvSpPr>
            <a:spLocks noChangeShapeType="1"/>
          </p:cNvSpPr>
          <p:nvPr/>
        </p:nvSpPr>
        <p:spPr bwMode="auto">
          <a:xfrm>
            <a:off x="2133600" y="1022176"/>
            <a:ext cx="579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None/>
            </a:pPr>
            <a:endParaRPr lang="zh-CN" altLang="en-US"/>
          </a:p>
        </p:txBody>
      </p:sp>
      <p:sp>
        <p:nvSpPr>
          <p:cNvPr id="40987" name="Line 46"/>
          <p:cNvSpPr>
            <a:spLocks noChangeShapeType="1"/>
          </p:cNvSpPr>
          <p:nvPr/>
        </p:nvSpPr>
        <p:spPr bwMode="auto">
          <a:xfrm>
            <a:off x="2133600" y="1250776"/>
            <a:ext cx="579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None/>
            </a:pPr>
            <a:endParaRPr lang="zh-CN" altLang="en-US"/>
          </a:p>
        </p:txBody>
      </p:sp>
      <p:sp>
        <p:nvSpPr>
          <p:cNvPr id="40988" name="Line 47"/>
          <p:cNvSpPr>
            <a:spLocks noChangeShapeType="1"/>
          </p:cNvSpPr>
          <p:nvPr/>
        </p:nvSpPr>
        <p:spPr bwMode="auto">
          <a:xfrm>
            <a:off x="2133600" y="1555576"/>
            <a:ext cx="579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None/>
            </a:pPr>
            <a:endParaRPr lang="zh-CN" altLang="en-US"/>
          </a:p>
        </p:txBody>
      </p:sp>
      <p:sp>
        <p:nvSpPr>
          <p:cNvPr id="40989" name="Line 48"/>
          <p:cNvSpPr>
            <a:spLocks noChangeShapeType="1"/>
          </p:cNvSpPr>
          <p:nvPr/>
        </p:nvSpPr>
        <p:spPr bwMode="auto">
          <a:xfrm>
            <a:off x="2133600" y="2469976"/>
            <a:ext cx="579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None/>
            </a:pPr>
            <a:endParaRPr lang="zh-CN" altLang="en-US"/>
          </a:p>
        </p:txBody>
      </p:sp>
      <p:sp>
        <p:nvSpPr>
          <p:cNvPr id="40990" name="Line 49"/>
          <p:cNvSpPr>
            <a:spLocks noChangeShapeType="1"/>
          </p:cNvSpPr>
          <p:nvPr/>
        </p:nvSpPr>
        <p:spPr bwMode="auto">
          <a:xfrm>
            <a:off x="2209800" y="5670376"/>
            <a:ext cx="579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None/>
            </a:pP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91" name="Text Box 50"/>
              <p:cNvSpPr txBox="1">
                <a:spLocks noChangeArrowheads="1"/>
              </p:cNvSpPr>
              <p:nvPr/>
            </p:nvSpPr>
            <p:spPr bwMode="auto">
              <a:xfrm>
                <a:off x="251520" y="5441776"/>
                <a:ext cx="1805880" cy="4985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−13.6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40991" name="Text 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5441776"/>
                <a:ext cx="1805880" cy="4985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992" name="Text Box 51"/>
              <p:cNvSpPr txBox="1">
                <a:spLocks noChangeArrowheads="1"/>
              </p:cNvSpPr>
              <p:nvPr/>
            </p:nvSpPr>
            <p:spPr bwMode="auto">
              <a:xfrm>
                <a:off x="419894" y="2230264"/>
                <a:ext cx="1637506" cy="4985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−3.4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40992" name="Text 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894" y="2230264"/>
                <a:ext cx="1637506" cy="4985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993" name="Text Box 52"/>
              <p:cNvSpPr txBox="1">
                <a:spLocks noChangeArrowheads="1"/>
              </p:cNvSpPr>
              <p:nvPr/>
            </p:nvSpPr>
            <p:spPr bwMode="auto">
              <a:xfrm>
                <a:off x="285750" y="1368251"/>
                <a:ext cx="1771650" cy="4985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−1.5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40993" name="Text 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5750" y="1368251"/>
                <a:ext cx="1771650" cy="4985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994" name="Text Box 53"/>
              <p:cNvSpPr txBox="1">
                <a:spLocks noChangeArrowheads="1"/>
              </p:cNvSpPr>
              <p:nvPr/>
            </p:nvSpPr>
            <p:spPr bwMode="auto">
              <a:xfrm>
                <a:off x="971550" y="1080914"/>
                <a:ext cx="1003300" cy="4985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−0.9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40994" name="Text 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71550" y="1080914"/>
                <a:ext cx="1003300" cy="4985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995" name="Text Box 54"/>
              <p:cNvSpPr txBox="1">
                <a:spLocks noChangeArrowheads="1"/>
              </p:cNvSpPr>
              <p:nvPr/>
            </p:nvSpPr>
            <p:spPr bwMode="auto">
              <a:xfrm>
                <a:off x="655638" y="811039"/>
                <a:ext cx="1344613" cy="4985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40995" name="Text 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5638" y="811039"/>
                <a:ext cx="1344613" cy="4985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996" name="Text Box 55"/>
              <p:cNvSpPr txBox="1">
                <a:spLocks noChangeArrowheads="1"/>
              </p:cNvSpPr>
              <p:nvPr/>
            </p:nvSpPr>
            <p:spPr bwMode="auto">
              <a:xfrm>
                <a:off x="1331640" y="506239"/>
                <a:ext cx="649560" cy="4985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algn="r" eaLnBrk="1" hangingPunct="1">
                  <a:spcBef>
                    <a:spcPct val="50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40996" name="Text 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31640" y="506239"/>
                <a:ext cx="649560" cy="4985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914" name="Picture 2" descr="c:\users\sli\appdata\roaming\360se6\User Data\temp\500px-Hydrogen_spectrum.svg.png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950" y="3346276"/>
            <a:ext cx="4762500" cy="1905000"/>
          </a:xfrm>
          <a:prstGeom prst="rect">
            <a:avLst/>
          </a:prstGeom>
          <a:solidFill>
            <a:schemeClr val="tx1"/>
          </a:solidFill>
          <a:ex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 Box 50"/>
              <p:cNvSpPr txBox="1">
                <a:spLocks noChangeArrowheads="1"/>
              </p:cNvSpPr>
              <p:nvPr/>
            </p:nvSpPr>
            <p:spPr bwMode="auto">
              <a:xfrm>
                <a:off x="8107932" y="5421077"/>
                <a:ext cx="967233" cy="4985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62" name="Text 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07932" y="5421077"/>
                <a:ext cx="967233" cy="4985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 Box 50"/>
              <p:cNvSpPr txBox="1">
                <a:spLocks noChangeArrowheads="1"/>
              </p:cNvSpPr>
              <p:nvPr/>
            </p:nvSpPr>
            <p:spPr bwMode="auto">
              <a:xfrm>
                <a:off x="7931150" y="2223791"/>
                <a:ext cx="967233" cy="4985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63" name="Text 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31150" y="2223791"/>
                <a:ext cx="967233" cy="4985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 Box 50"/>
              <p:cNvSpPr txBox="1">
                <a:spLocks noChangeArrowheads="1"/>
              </p:cNvSpPr>
              <p:nvPr/>
            </p:nvSpPr>
            <p:spPr bwMode="auto">
              <a:xfrm>
                <a:off x="7948166" y="1266344"/>
                <a:ext cx="967233" cy="4985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64" name="Text 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48166" y="1266344"/>
                <a:ext cx="967233" cy="4985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 Box 50"/>
              <p:cNvSpPr txBox="1">
                <a:spLocks noChangeArrowheads="1"/>
              </p:cNvSpPr>
              <p:nvPr/>
            </p:nvSpPr>
            <p:spPr bwMode="auto">
              <a:xfrm>
                <a:off x="7948166" y="980728"/>
                <a:ext cx="967233" cy="4985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65" name="Text 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48166" y="980728"/>
                <a:ext cx="967233" cy="4985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 Box 50"/>
              <p:cNvSpPr txBox="1">
                <a:spLocks noChangeArrowheads="1"/>
              </p:cNvSpPr>
              <p:nvPr/>
            </p:nvSpPr>
            <p:spPr bwMode="auto">
              <a:xfrm>
                <a:off x="7931149" y="752177"/>
                <a:ext cx="967233" cy="4985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66" name="Text 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31149" y="752177"/>
                <a:ext cx="967233" cy="4985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 Box 50"/>
              <p:cNvSpPr txBox="1">
                <a:spLocks noChangeArrowheads="1"/>
              </p:cNvSpPr>
              <p:nvPr/>
            </p:nvSpPr>
            <p:spPr bwMode="auto">
              <a:xfrm>
                <a:off x="7914132" y="441819"/>
                <a:ext cx="1058417" cy="4985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</a:rPr>
                        <m:t>=∞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67" name="Text 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14132" y="441819"/>
                <a:ext cx="1058417" cy="4985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222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6107221"/>
              </p:ext>
            </p:extLst>
          </p:nvPr>
        </p:nvGraphicFramePr>
        <p:xfrm>
          <a:off x="2595563" y="909638"/>
          <a:ext cx="3624262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9" name="Equation" r:id="rId4" imgW="1688760" imgH="457200" progId="Equation.DSMT4">
                  <p:embed/>
                </p:oleObj>
              </mc:Choice>
              <mc:Fallback>
                <p:oleObj name="Equation" r:id="rId4" imgW="1688760" imgH="457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5563" y="909638"/>
                        <a:ext cx="3624262" cy="982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10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5362276"/>
              </p:ext>
            </p:extLst>
          </p:nvPr>
        </p:nvGraphicFramePr>
        <p:xfrm>
          <a:off x="3754438" y="2278063"/>
          <a:ext cx="1109662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0" name="Equation" r:id="rId6" imgW="571320" imgH="177480" progId="Equation.DSMT4">
                  <p:embed/>
                </p:oleObj>
              </mc:Choice>
              <mc:Fallback>
                <p:oleObj name="Equation" r:id="rId6" imgW="571320" imgH="17748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4438" y="2278063"/>
                        <a:ext cx="1109662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110" name="Object 6"/>
          <p:cNvGraphicFramePr>
            <a:graphicFrameLocks noChangeAspect="1"/>
          </p:cNvGraphicFramePr>
          <p:nvPr/>
        </p:nvGraphicFramePr>
        <p:xfrm>
          <a:off x="1662113" y="2781300"/>
          <a:ext cx="2195512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1" name="Equation" r:id="rId8" imgW="1129810" imgH="431613" progId="Equation.DSMT4">
                  <p:embed/>
                </p:oleObj>
              </mc:Choice>
              <mc:Fallback>
                <p:oleObj name="Equation" r:id="rId8" imgW="1129810" imgH="431613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2113" y="2781300"/>
                        <a:ext cx="2195512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11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5466023"/>
              </p:ext>
            </p:extLst>
          </p:nvPr>
        </p:nvGraphicFramePr>
        <p:xfrm>
          <a:off x="1271588" y="4557713"/>
          <a:ext cx="4386262" cy="1335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2" name="Equation" r:id="rId10" imgW="2260440" imgH="685800" progId="Equation.DSMT4">
                  <p:embed/>
                </p:oleObj>
              </mc:Choice>
              <mc:Fallback>
                <p:oleObj name="Equation" r:id="rId10" imgW="2260440" imgH="6858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1588" y="4557713"/>
                        <a:ext cx="4386262" cy="1335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11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704727"/>
              </p:ext>
            </p:extLst>
          </p:nvPr>
        </p:nvGraphicFramePr>
        <p:xfrm>
          <a:off x="5459413" y="2852738"/>
          <a:ext cx="1774825" cy="64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3" name="Equation" r:id="rId12" imgW="914400" imgH="330120" progId="Equation.DSMT4">
                  <p:embed/>
                </p:oleObj>
              </mc:Choice>
              <mc:Fallback>
                <p:oleObj name="Equation" r:id="rId12" imgW="914400" imgH="33012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9413" y="2852738"/>
                        <a:ext cx="1774825" cy="642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11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4120125"/>
              </p:ext>
            </p:extLst>
          </p:nvPr>
        </p:nvGraphicFramePr>
        <p:xfrm>
          <a:off x="6516688" y="4564063"/>
          <a:ext cx="1292225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4" name="Equation" r:id="rId14" imgW="736560" imgH="444240" progId="Equation.DSMT4">
                  <p:embed/>
                </p:oleObj>
              </mc:Choice>
              <mc:Fallback>
                <p:oleObj name="Equation" r:id="rId14" imgW="736560" imgH="44424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688" y="4564063"/>
                        <a:ext cx="1292225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114" name="Object 10"/>
          <p:cNvGraphicFramePr>
            <a:graphicFrameLocks noChangeAspect="1"/>
          </p:cNvGraphicFramePr>
          <p:nvPr/>
        </p:nvGraphicFramePr>
        <p:xfrm>
          <a:off x="6516688" y="5572125"/>
          <a:ext cx="1336675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5" name="Equation" r:id="rId16" imgW="761669" imgH="418918" progId="Equation.DSMT4">
                  <p:embed/>
                </p:oleObj>
              </mc:Choice>
              <mc:Fallback>
                <p:oleObj name="Equation" r:id="rId16" imgW="761669" imgH="418918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688" y="5572125"/>
                        <a:ext cx="1336675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9317463"/>
              </p:ext>
            </p:extLst>
          </p:nvPr>
        </p:nvGraphicFramePr>
        <p:xfrm>
          <a:off x="3968750" y="3573463"/>
          <a:ext cx="1035050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6" name="Equation" r:id="rId18" imgW="533160" imgH="444240" progId="Equation.DSMT4">
                  <p:embed/>
                </p:oleObj>
              </mc:Choice>
              <mc:Fallback>
                <p:oleObj name="Equation" r:id="rId18" imgW="533160" imgH="4442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8750" y="3573463"/>
                        <a:ext cx="1035050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3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3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03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03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03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03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8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>
              <a:solidFill>
                <a:schemeClr val="tx1"/>
              </a:solidFill>
            </a:endParaRPr>
          </a:p>
        </p:txBody>
      </p:sp>
      <p:pic>
        <p:nvPicPr>
          <p:cNvPr id="8" name="Picture 6" descr="40_Figure04-I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2" y="2574746"/>
            <a:ext cx="4962949" cy="3014493"/>
          </a:xfrm>
          <a:noFill/>
        </p:spPr>
      </p:pic>
      <p:graphicFrame>
        <p:nvGraphicFramePr>
          <p:cNvPr id="6147" name="Object 7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8523313"/>
              </p:ext>
            </p:extLst>
          </p:nvPr>
        </p:nvGraphicFramePr>
        <p:xfrm>
          <a:off x="5715899" y="2550310"/>
          <a:ext cx="2806700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6" name="Equation" r:id="rId5" imgW="1307880" imgH="393480" progId="Equation.DSMT4">
                  <p:embed/>
                </p:oleObj>
              </mc:Choice>
              <mc:Fallback>
                <p:oleObj name="Equation" r:id="rId5" imgW="1307880" imgH="39348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899" y="2550310"/>
                        <a:ext cx="2806700" cy="84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477307"/>
              </p:ext>
            </p:extLst>
          </p:nvPr>
        </p:nvGraphicFramePr>
        <p:xfrm>
          <a:off x="6221176" y="3768565"/>
          <a:ext cx="1944687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7" name="Equation" r:id="rId7" imgW="876240" imgH="431640" progId="Equation.DSMT4">
                  <p:embed/>
                </p:oleObj>
              </mc:Choice>
              <mc:Fallback>
                <p:oleObj name="Equation" r:id="rId7" imgW="876240" imgH="43164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1176" y="3768565"/>
                        <a:ext cx="1944687" cy="95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5173841"/>
              </p:ext>
            </p:extLst>
          </p:nvPr>
        </p:nvGraphicFramePr>
        <p:xfrm>
          <a:off x="5728258" y="5129847"/>
          <a:ext cx="2930525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8" name="Equation" r:id="rId9" imgW="1079280" imgH="419040" progId="Equation.DSMT4">
                  <p:embed/>
                </p:oleObj>
              </mc:Choice>
              <mc:Fallback>
                <p:oleObj name="Equation" r:id="rId9" imgW="1079280" imgH="41904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8258" y="5129847"/>
                        <a:ext cx="2930525" cy="113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9" name="内容占位符 5"/>
          <p:cNvSpPr txBox="1">
            <a:spLocks/>
          </p:cNvSpPr>
          <p:nvPr/>
        </p:nvSpPr>
        <p:spPr bwMode="auto">
          <a:xfrm>
            <a:off x="323528" y="1524000"/>
            <a:ext cx="7200031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49263" indent="-449263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1pPr>
            <a:lvl2pPr marL="742950" indent="-28575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2pPr>
            <a:lvl3pPr marL="11430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3pPr>
            <a:lvl4pPr marL="16002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4pPr>
            <a:lvl5pPr marL="20574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9pPr>
          </a:lstStyle>
          <a:p>
            <a:r>
              <a:rPr lang="zh-CN" altLang="en-US">
                <a:solidFill>
                  <a:schemeClr val="tx1"/>
                </a:solidFill>
              </a:rPr>
              <a:t>无穷深阱，阱外发现粒子概率为</a:t>
            </a:r>
            <a:r>
              <a:rPr lang="en-US" altLang="zh-CN">
                <a:solidFill>
                  <a:schemeClr val="tx1"/>
                </a:solidFill>
              </a:rPr>
              <a:t>0</a:t>
            </a:r>
          </a:p>
          <a:p>
            <a:r>
              <a:rPr lang="zh-CN" altLang="en-US">
                <a:solidFill>
                  <a:schemeClr val="tx1"/>
                </a:solidFill>
              </a:rPr>
              <a:t>阱壁为波节的驻波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8195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体系容许的能量值称能级</a:t>
            </a:r>
            <a:endParaRPr lang="en-US" altLang="zh-CN" smtClean="0"/>
          </a:p>
          <a:p>
            <a:r>
              <a:rPr lang="zh-CN" altLang="en-US" smtClean="0"/>
              <a:t>最低能级称基态能级</a:t>
            </a:r>
            <a:endParaRPr lang="en-US" altLang="zh-CN" smtClean="0"/>
          </a:p>
          <a:p>
            <a:pPr lvl="1"/>
            <a:r>
              <a:rPr lang="zh-CN" altLang="en-US" smtClean="0"/>
              <a:t>对应量子态称基态</a:t>
            </a:r>
            <a:endParaRPr lang="en-US" altLang="zh-CN" smtClean="0"/>
          </a:p>
          <a:p>
            <a:r>
              <a:rPr lang="zh-CN" altLang="en-US" smtClean="0"/>
              <a:t>其他能级称激发态能级</a:t>
            </a:r>
            <a:endParaRPr lang="en-US" altLang="zh-CN" smtClean="0"/>
          </a:p>
          <a:p>
            <a:pPr lvl="1"/>
            <a:r>
              <a:rPr lang="zh-CN" altLang="en-US" smtClean="0"/>
              <a:t>对应量子态称激发态</a:t>
            </a:r>
          </a:p>
        </p:txBody>
      </p:sp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1989138"/>
            <a:ext cx="3132138" cy="427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819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4234164"/>
              </p:ext>
            </p:extLst>
          </p:nvPr>
        </p:nvGraphicFramePr>
        <p:xfrm>
          <a:off x="6011863" y="831850"/>
          <a:ext cx="2389187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8" name="Equation" r:id="rId5" imgW="1079280" imgH="419040" progId="Equation.DSMT4">
                  <p:embed/>
                </p:oleObj>
              </mc:Choice>
              <mc:Fallback>
                <p:oleObj name="Equation" r:id="rId5" imgW="1079280" imgH="41904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863" y="831850"/>
                        <a:ext cx="2389187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能级跃迁</a:t>
            </a:r>
          </a:p>
        </p:txBody>
      </p:sp>
      <p:sp>
        <p:nvSpPr>
          <p:cNvPr id="921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对于非连续的量子态，状态的改变为突变</a:t>
            </a:r>
            <a:endParaRPr lang="en-US" altLang="zh-CN" dirty="0" smtClean="0"/>
          </a:p>
          <a:p>
            <a:r>
              <a:rPr lang="zh-CN" altLang="en-US" dirty="0" smtClean="0"/>
              <a:t>量子态的改变称量子跃迁</a:t>
            </a:r>
            <a:endParaRPr lang="en-US" altLang="zh-CN" dirty="0" smtClean="0"/>
          </a:p>
          <a:p>
            <a:r>
              <a:rPr lang="zh-CN" altLang="en-US" dirty="0" smtClean="0"/>
              <a:t>若在量子跃迁时放出或吸收光子则要求</a:t>
            </a:r>
          </a:p>
        </p:txBody>
      </p:sp>
      <p:pic>
        <p:nvPicPr>
          <p:cNvPr id="922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3933825"/>
            <a:ext cx="60960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9221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1409148"/>
              </p:ext>
            </p:extLst>
          </p:nvPr>
        </p:nvGraphicFramePr>
        <p:xfrm>
          <a:off x="2519363" y="3213100"/>
          <a:ext cx="3614737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2" name="Equation" r:id="rId5" imgW="1333440" imgH="241200" progId="Equation.DSMT4">
                  <p:embed/>
                </p:oleObj>
              </mc:Choice>
              <mc:Fallback>
                <p:oleObj name="Equation" r:id="rId5" imgW="1333440" imgH="24120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9363" y="3213100"/>
                        <a:ext cx="3614737" cy="655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有限深势阱</a:t>
            </a:r>
          </a:p>
        </p:txBody>
      </p:sp>
      <p:sp>
        <p:nvSpPr>
          <p:cNvPr id="10243" name="内容占位符 2"/>
          <p:cNvSpPr>
            <a:spLocks noGrp="1"/>
          </p:cNvSpPr>
          <p:nvPr>
            <p:ph idx="1"/>
          </p:nvPr>
        </p:nvSpPr>
        <p:spPr>
          <a:xfrm>
            <a:off x="539750" y="1065213"/>
            <a:ext cx="8229600" cy="5065712"/>
          </a:xfrm>
        </p:spPr>
        <p:txBody>
          <a:bodyPr/>
          <a:lstStyle/>
          <a:p>
            <a:r>
              <a:rPr lang="zh-CN" altLang="en-US" smtClean="0"/>
              <a:t>当势阱有限深时势阱外可以检测到粒子</a:t>
            </a:r>
          </a:p>
        </p:txBody>
      </p:sp>
      <p:pic>
        <p:nvPicPr>
          <p:cNvPr id="1126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2924175"/>
            <a:ext cx="3130550" cy="216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11269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6689940"/>
              </p:ext>
            </p:extLst>
          </p:nvPr>
        </p:nvGraphicFramePr>
        <p:xfrm>
          <a:off x="912813" y="1887538"/>
          <a:ext cx="4114800" cy="1036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3" name="Equation" r:id="rId5" imgW="1917360" imgH="482400" progId="Equation.DSMT4">
                  <p:embed/>
                </p:oleObj>
              </mc:Choice>
              <mc:Fallback>
                <p:oleObj name="Equation" r:id="rId5" imgW="1917360" imgH="48240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2813" y="1887538"/>
                        <a:ext cx="4114800" cy="1036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0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916919"/>
              </p:ext>
            </p:extLst>
          </p:nvPr>
        </p:nvGraphicFramePr>
        <p:xfrm>
          <a:off x="900113" y="5445125"/>
          <a:ext cx="3678237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4" name="Equation" r:id="rId7" imgW="1714320" imgH="419040" progId="Equation.DSMT4">
                  <p:embed/>
                </p:oleObj>
              </mc:Choice>
              <mc:Fallback>
                <p:oleObj name="Equation" r:id="rId7" imgW="1714320" imgH="41904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5445125"/>
                        <a:ext cx="3678237" cy="90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47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2203450"/>
            <a:ext cx="311785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eg"/></Relationships>
</file>

<file path=ppt/theme/theme1.xml><?xml version="1.0" encoding="utf-8"?>
<a:theme xmlns:a="http://schemas.openxmlformats.org/drawingml/2006/main" name="2_自定义设计方案">
  <a:themeElements>
    <a:clrScheme name="2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9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0_自定义设计方案">
  <a:themeElements>
    <a:clrScheme name="2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1_自定义设计方案">
  <a:themeElements>
    <a:clrScheme name="2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2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13_自定义设计方案">
  <a:themeElements>
    <a:clrScheme name="2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4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15_自定义设计方案">
  <a:themeElements>
    <a:clrScheme name="2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6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17_自定义设计方案">
  <a:themeElements>
    <a:clrScheme name="2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18_自定义设计方案">
  <a:themeElements>
    <a:clrScheme name="2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19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20_自定义设计方案">
  <a:themeElements>
    <a:clrScheme name="2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21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22_自定义设计方案">
  <a:themeElements>
    <a:clrScheme name="2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4.xml><?xml version="1.0" encoding="utf-8"?>
<a:theme xmlns:a="http://schemas.openxmlformats.org/drawingml/2006/main" name="23_自定义设计方案">
  <a:themeElements>
    <a:clrScheme name="2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24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6.xml><?xml version="1.0" encoding="utf-8"?>
<a:theme xmlns:a="http://schemas.openxmlformats.org/drawingml/2006/main" name="25_自定义设计方案">
  <a:themeElements>
    <a:clrScheme name="2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7.xml><?xml version="1.0" encoding="utf-8"?>
<a:theme xmlns:a="http://schemas.openxmlformats.org/drawingml/2006/main" name="26_自定义设计方案">
  <a:themeElements>
    <a:clrScheme name="2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8.xml><?xml version="1.0" encoding="utf-8"?>
<a:theme xmlns:a="http://schemas.openxmlformats.org/drawingml/2006/main" name="27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9.xml><?xml version="1.0" encoding="utf-8"?>
<a:theme xmlns:a="http://schemas.openxmlformats.org/drawingml/2006/main" name="28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自定义设计方案">
  <a:themeElements>
    <a:clrScheme name="2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0.xml><?xml version="1.0" encoding="utf-8"?>
<a:theme xmlns:a="http://schemas.openxmlformats.org/drawingml/2006/main" name="29_自定义设计方案">
  <a:themeElements>
    <a:clrScheme name="2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5_自定义设计方案">
  <a:themeElements>
    <a:clrScheme name="2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古典型相册">
  <a:themeElements>
    <a:clrScheme name="技巧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凸显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跋涉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6_自定义设计方案">
  <a:themeElements>
    <a:clrScheme name="2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7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8_自定义设计方案">
  <a:themeElements>
    <a:clrScheme name="2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11764</TotalTime>
  <Words>1619</Words>
  <Application>Microsoft Macintosh PowerPoint</Application>
  <PresentationFormat>On-screen Show (4:3)</PresentationFormat>
  <Paragraphs>214</Paragraphs>
  <Slides>49</Slides>
  <Notes>36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30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93" baseType="lpstr">
      <vt:lpstr>Arial</vt:lpstr>
      <vt:lpstr>Brush Script MT</vt:lpstr>
      <vt:lpstr>Cambria Math</vt:lpstr>
      <vt:lpstr>Century Schoolbook</vt:lpstr>
      <vt:lpstr>Symbol</vt:lpstr>
      <vt:lpstr>Times New Roman</vt:lpstr>
      <vt:lpstr>Wingdings</vt:lpstr>
      <vt:lpstr>华文新魏</vt:lpstr>
      <vt:lpstr>华文楷体</vt:lpstr>
      <vt:lpstr>宋体</vt:lpstr>
      <vt:lpstr>方正舒体</vt:lpstr>
      <vt:lpstr>黑体</vt:lpstr>
      <vt:lpstr>2_自定义设计方案</vt:lpstr>
      <vt:lpstr>3_自定义设计方案</vt:lpstr>
      <vt:lpstr>4_自定义设计方案</vt:lpstr>
      <vt:lpstr>1_自定义设计方案</vt:lpstr>
      <vt:lpstr>5_自定义设计方案</vt:lpstr>
      <vt:lpstr>古典型相册</vt:lpstr>
      <vt:lpstr>6_自定义设计方案</vt:lpstr>
      <vt:lpstr>7_自定义设计方案</vt:lpstr>
      <vt:lpstr>8_自定义设计方案</vt:lpstr>
      <vt:lpstr>9_自定义设计方案</vt:lpstr>
      <vt:lpstr>10_自定义设计方案</vt:lpstr>
      <vt:lpstr>11_自定义设计方案</vt:lpstr>
      <vt:lpstr>12_自定义设计方案</vt:lpstr>
      <vt:lpstr>13_自定义设计方案</vt:lpstr>
      <vt:lpstr>14_自定义设计方案</vt:lpstr>
      <vt:lpstr>15_自定义设计方案</vt:lpstr>
      <vt:lpstr>16_自定义设计方案</vt:lpstr>
      <vt:lpstr>17_自定义设计方案</vt:lpstr>
      <vt:lpstr>18_自定义设计方案</vt:lpstr>
      <vt:lpstr>19_自定义设计方案</vt:lpstr>
      <vt:lpstr>20_自定义设计方案</vt:lpstr>
      <vt:lpstr>21_自定义设计方案</vt:lpstr>
      <vt:lpstr>22_自定义设计方案</vt:lpstr>
      <vt:lpstr>23_自定义设计方案</vt:lpstr>
      <vt:lpstr>24_自定义设计方案</vt:lpstr>
      <vt:lpstr>25_自定义设计方案</vt:lpstr>
      <vt:lpstr>26_自定义设计方案</vt:lpstr>
      <vt:lpstr>27_自定义设计方案</vt:lpstr>
      <vt:lpstr>28_自定义设计方案</vt:lpstr>
      <vt:lpstr>29_自定义设计方案</vt:lpstr>
      <vt:lpstr>Equation</vt:lpstr>
      <vt:lpstr>公式</vt:lpstr>
      <vt:lpstr>PowerPoint Presentation</vt:lpstr>
      <vt:lpstr>态叠加原理</vt:lpstr>
      <vt:lpstr>PowerPoint Presentation</vt:lpstr>
      <vt:lpstr>一维无限深势阱</vt:lpstr>
      <vt:lpstr>PowerPoint Presentation</vt:lpstr>
      <vt:lpstr>PowerPoint Presentation</vt:lpstr>
      <vt:lpstr>PowerPoint Presentation</vt:lpstr>
      <vt:lpstr>能级跃迁</vt:lpstr>
      <vt:lpstr>有限深势阱</vt:lpstr>
      <vt:lpstr>PowerPoint Presentation</vt:lpstr>
      <vt:lpstr>势垒</vt:lpstr>
      <vt:lpstr>方势垒</vt:lpstr>
      <vt:lpstr>各区域方程</vt:lpstr>
      <vt:lpstr>形式解及求解思路</vt:lpstr>
      <vt:lpstr>势垒贯穿，隧道效应 </vt:lpstr>
      <vt:lpstr>扫描隧道显微镜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电子陷阱 – 纳米晶粒</vt:lpstr>
      <vt:lpstr>电子陷阱-量子点</vt:lpstr>
      <vt:lpstr>电子陷阱-量子围栏</vt:lpstr>
      <vt:lpstr>二维矩形围栏</vt:lpstr>
      <vt:lpstr>三维矩形围栏</vt:lpstr>
      <vt:lpstr>一维谐振子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氢原子</vt:lpstr>
      <vt:lpstr>PowerPoint Presentation</vt:lpstr>
      <vt:lpstr>PowerPoint Presentation</vt:lpstr>
      <vt:lpstr>氢原子能级跃迁</vt:lpstr>
      <vt:lpstr>氢原子电子波函数</vt:lpstr>
      <vt:lpstr>氢原子基态波函数</vt:lpstr>
      <vt:lpstr>电子云</vt:lpstr>
      <vt:lpstr>n=2</vt:lpstr>
      <vt:lpstr>PowerPoint Presentation</vt:lpstr>
      <vt:lpstr>PowerPoint Presentation</vt:lpstr>
      <vt:lpstr>PowerPoint Presentation</vt:lpstr>
      <vt:lpstr>PowerPoint Presentation</vt:lpstr>
      <vt:lpstr>大n，大l，大m</vt:lpstr>
      <vt:lpstr>氢原子能级</vt:lpstr>
      <vt:lpstr>PowerPoint Presentation</vt:lpstr>
    </vt:vector>
  </TitlesOfParts>
  <Company>Microsoft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w2425</cp:lastModifiedBy>
  <cp:revision>560</cp:revision>
  <dcterms:created xsi:type="dcterms:W3CDTF">2012-02-08T09:22:22Z</dcterms:created>
  <dcterms:modified xsi:type="dcterms:W3CDTF">2018-12-12T01:09:53Z</dcterms:modified>
</cp:coreProperties>
</file>